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3402925" cy="36004500"/>
  <p:notesSz cx="10234613" cy="1466215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1pPr>
    <a:lvl2pPr marL="1619250" indent="-1162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2pPr>
    <a:lvl3pPr marL="3240088" indent="-23256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3pPr>
    <a:lvl4pPr marL="4859338" indent="-34877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4pPr>
    <a:lvl5pPr marL="6480175" indent="-46513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37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chem" initials="H" lastIdx="3" clrIdx="0">
    <p:extLst>
      <p:ext uri="{19B8F6BF-5375-455C-9EA6-DF929625EA0E}">
        <p15:presenceInfo xmlns:p15="http://schemas.microsoft.com/office/powerpoint/2012/main" userId="Hiche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83C937"/>
    <a:srgbClr val="33CCFF"/>
    <a:srgbClr val="80C535"/>
    <a:srgbClr val="FAFEC4"/>
    <a:srgbClr val="FF0066"/>
    <a:srgbClr val="FF0000"/>
    <a:srgbClr val="0000FF"/>
    <a:srgbClr val="0099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48" y="36"/>
      </p:cViewPr>
      <p:guideLst>
        <p:guide orient="horz" pos="11340"/>
        <p:guide pos="73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5220" y="11182168"/>
            <a:ext cx="19892486" cy="7720196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10439" y="20402552"/>
            <a:ext cx="16382048" cy="9203075"/>
          </a:xfrm>
        </p:spPr>
        <p:txBody>
          <a:bodyPr/>
          <a:lstStyle>
            <a:lvl1pPr marL="0" indent="0" algn="ctr">
              <a:buNone/>
              <a:defRPr/>
            </a:lvl1pPr>
            <a:lvl2pPr marL="1620180" indent="0" algn="ctr">
              <a:buNone/>
              <a:defRPr/>
            </a:lvl2pPr>
            <a:lvl3pPr marL="3240359" indent="0" algn="ctr">
              <a:buNone/>
              <a:defRPr/>
            </a:lvl3pPr>
            <a:lvl4pPr marL="4860539" indent="0" algn="ctr">
              <a:buNone/>
              <a:defRPr/>
            </a:lvl4pPr>
            <a:lvl5pPr marL="6480719" indent="0" algn="ctr">
              <a:buNone/>
              <a:defRPr/>
            </a:lvl5pPr>
            <a:lvl6pPr marL="8100898" indent="0" algn="ctr">
              <a:buNone/>
              <a:defRPr/>
            </a:lvl6pPr>
            <a:lvl7pPr marL="9721078" indent="0" algn="ctr">
              <a:buNone/>
              <a:defRPr/>
            </a:lvl7pPr>
            <a:lvl8pPr marL="11341257" indent="0" algn="ctr">
              <a:buNone/>
              <a:defRPr/>
            </a:lvl8pPr>
            <a:lvl9pPr marL="12961437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76F25-7A90-4828-BE00-71BDD6567ED4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61497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65276-6A43-476B-AB0F-1D17B03EDE1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005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6967121" y="1442488"/>
            <a:ext cx="5265658" cy="3071922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70146" y="1442488"/>
            <a:ext cx="15276909" cy="307192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C11DD-39B2-4B5D-9D7D-35486DC72806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6181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EC055-6B36-4C73-A8FB-0C84291ADDBF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75354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7316" y="23137509"/>
            <a:ext cx="19892486" cy="7148972"/>
          </a:xfrm>
        </p:spPr>
        <p:txBody>
          <a:bodyPr anchor="t"/>
          <a:lstStyle>
            <a:lvl1pPr algn="l">
              <a:defRPr sz="142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47316" y="15261526"/>
            <a:ext cx="19892486" cy="7875983"/>
          </a:xfrm>
        </p:spPr>
        <p:txBody>
          <a:bodyPr anchor="b"/>
          <a:lstStyle>
            <a:lvl1pPr marL="0" indent="0">
              <a:buNone/>
              <a:defRPr sz="7100"/>
            </a:lvl1pPr>
            <a:lvl2pPr marL="1620180" indent="0">
              <a:buNone/>
              <a:defRPr sz="6400"/>
            </a:lvl2pPr>
            <a:lvl3pPr marL="3240359" indent="0">
              <a:buNone/>
              <a:defRPr sz="5700"/>
            </a:lvl3pPr>
            <a:lvl4pPr marL="4860539" indent="0">
              <a:buNone/>
              <a:defRPr sz="5000"/>
            </a:lvl4pPr>
            <a:lvl5pPr marL="6480719" indent="0">
              <a:buNone/>
              <a:defRPr sz="5000"/>
            </a:lvl5pPr>
            <a:lvl6pPr marL="8100898" indent="0">
              <a:buNone/>
              <a:defRPr sz="5000"/>
            </a:lvl6pPr>
            <a:lvl7pPr marL="9721078" indent="0">
              <a:buNone/>
              <a:defRPr sz="5000"/>
            </a:lvl7pPr>
            <a:lvl8pPr marL="11341257" indent="0">
              <a:buNone/>
              <a:defRPr sz="5000"/>
            </a:lvl8pPr>
            <a:lvl9pPr marL="12961437" indent="0">
              <a:buNone/>
              <a:defRPr sz="5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E3FB-6578-42A2-A368-5FD4714E7941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92089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70146" y="8401052"/>
            <a:ext cx="10271284" cy="23760662"/>
          </a:xfrm>
        </p:spPr>
        <p:txBody>
          <a:bodyPr/>
          <a:lstStyle>
            <a:lvl1pPr>
              <a:defRPr sz="99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961495" y="8401052"/>
            <a:ext cx="10271284" cy="23760662"/>
          </a:xfrm>
        </p:spPr>
        <p:txBody>
          <a:bodyPr/>
          <a:lstStyle>
            <a:lvl1pPr>
              <a:defRPr sz="99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9670-679E-48F6-B0AF-CC9DFC5FA8D1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67717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70146" y="8060626"/>
            <a:ext cx="10341711" cy="3358112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0180" indent="0">
              <a:buNone/>
              <a:defRPr sz="7100" b="1"/>
            </a:lvl2pPr>
            <a:lvl3pPr marL="3240359" indent="0">
              <a:buNone/>
              <a:defRPr sz="6400" b="1"/>
            </a:lvl3pPr>
            <a:lvl4pPr marL="4860539" indent="0">
              <a:buNone/>
              <a:defRPr sz="5700" b="1"/>
            </a:lvl4pPr>
            <a:lvl5pPr marL="6480719" indent="0">
              <a:buNone/>
              <a:defRPr sz="5700" b="1"/>
            </a:lvl5pPr>
            <a:lvl6pPr marL="8100898" indent="0">
              <a:buNone/>
              <a:defRPr sz="5700" b="1"/>
            </a:lvl6pPr>
            <a:lvl7pPr marL="9721078" indent="0">
              <a:buNone/>
              <a:defRPr sz="5700" b="1"/>
            </a:lvl7pPr>
            <a:lvl8pPr marL="11341257" indent="0">
              <a:buNone/>
              <a:defRPr sz="5700" b="1"/>
            </a:lvl8pPr>
            <a:lvl9pPr marL="12961437" indent="0">
              <a:buNone/>
              <a:defRPr sz="5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70146" y="11418737"/>
            <a:ext cx="10341711" cy="2074297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1891073" y="8060626"/>
            <a:ext cx="10341708" cy="3358112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0180" indent="0">
              <a:buNone/>
              <a:defRPr sz="7100" b="1"/>
            </a:lvl2pPr>
            <a:lvl3pPr marL="3240359" indent="0">
              <a:buNone/>
              <a:defRPr sz="6400" b="1"/>
            </a:lvl3pPr>
            <a:lvl4pPr marL="4860539" indent="0">
              <a:buNone/>
              <a:defRPr sz="5700" b="1"/>
            </a:lvl4pPr>
            <a:lvl5pPr marL="6480719" indent="0">
              <a:buNone/>
              <a:defRPr sz="5700" b="1"/>
            </a:lvl5pPr>
            <a:lvl6pPr marL="8100898" indent="0">
              <a:buNone/>
              <a:defRPr sz="5700" b="1"/>
            </a:lvl6pPr>
            <a:lvl7pPr marL="9721078" indent="0">
              <a:buNone/>
              <a:defRPr sz="5700" b="1"/>
            </a:lvl7pPr>
            <a:lvl8pPr marL="11341257" indent="0">
              <a:buNone/>
              <a:defRPr sz="5700" b="1"/>
            </a:lvl8pPr>
            <a:lvl9pPr marL="12961437" indent="0">
              <a:buNone/>
              <a:defRPr sz="5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891073" y="11418737"/>
            <a:ext cx="10341708" cy="2074297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2A506-38BE-462E-9032-BAC0A18C1CA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7175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46B91-1632-43D4-A6F1-BED1AA778EBE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36592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7C284-BF50-4E83-8031-A0126DB0266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23955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70146" y="1430950"/>
            <a:ext cx="7698047" cy="6104609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9896" y="1430950"/>
            <a:ext cx="13082883" cy="30730764"/>
          </a:xfrm>
        </p:spPr>
        <p:txBody>
          <a:bodyPr/>
          <a:lstStyle>
            <a:lvl1pPr>
              <a:defRPr sz="11300"/>
            </a:lvl1pPr>
            <a:lvl2pPr>
              <a:defRPr sz="99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70146" y="7535557"/>
            <a:ext cx="7698047" cy="24626155"/>
          </a:xfrm>
        </p:spPr>
        <p:txBody>
          <a:bodyPr/>
          <a:lstStyle>
            <a:lvl1pPr marL="0" indent="0">
              <a:buNone/>
              <a:defRPr sz="5000"/>
            </a:lvl1pPr>
            <a:lvl2pPr marL="1620180" indent="0">
              <a:buNone/>
              <a:defRPr sz="4300"/>
            </a:lvl2pPr>
            <a:lvl3pPr marL="3240359" indent="0">
              <a:buNone/>
              <a:defRPr sz="3500"/>
            </a:lvl3pPr>
            <a:lvl4pPr marL="4860539" indent="0">
              <a:buNone/>
              <a:defRPr sz="3200"/>
            </a:lvl4pPr>
            <a:lvl5pPr marL="6480719" indent="0">
              <a:buNone/>
              <a:defRPr sz="3200"/>
            </a:lvl5pPr>
            <a:lvl6pPr marL="8100898" indent="0">
              <a:buNone/>
              <a:defRPr sz="3200"/>
            </a:lvl6pPr>
            <a:lvl7pPr marL="9721078" indent="0">
              <a:buNone/>
              <a:defRPr sz="3200"/>
            </a:lvl7pPr>
            <a:lvl8pPr marL="11341257" indent="0">
              <a:buNone/>
              <a:defRPr sz="3200"/>
            </a:lvl8pPr>
            <a:lvl9pPr marL="12961437" indent="0">
              <a:buNone/>
              <a:defRPr sz="3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8653D-521F-4532-A0B1-58825309912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60501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88492" y="25203150"/>
            <a:ext cx="14041755" cy="2977295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88492" y="3219633"/>
            <a:ext cx="14041755" cy="21602700"/>
          </a:xfrm>
        </p:spPr>
        <p:txBody>
          <a:bodyPr/>
          <a:lstStyle>
            <a:lvl1pPr marL="0" indent="0">
              <a:buNone/>
              <a:defRPr sz="11300"/>
            </a:lvl1pPr>
            <a:lvl2pPr marL="1620180" indent="0">
              <a:buNone/>
              <a:defRPr sz="9900"/>
            </a:lvl2pPr>
            <a:lvl3pPr marL="3240359" indent="0">
              <a:buNone/>
              <a:defRPr sz="8500"/>
            </a:lvl3pPr>
            <a:lvl4pPr marL="4860539" indent="0">
              <a:buNone/>
              <a:defRPr sz="7100"/>
            </a:lvl4pPr>
            <a:lvl5pPr marL="6480719" indent="0">
              <a:buNone/>
              <a:defRPr sz="7100"/>
            </a:lvl5pPr>
            <a:lvl6pPr marL="8100898" indent="0">
              <a:buNone/>
              <a:defRPr sz="7100"/>
            </a:lvl6pPr>
            <a:lvl7pPr marL="9721078" indent="0">
              <a:buNone/>
              <a:defRPr sz="7100"/>
            </a:lvl7pPr>
            <a:lvl8pPr marL="11341257" indent="0">
              <a:buNone/>
              <a:defRPr sz="7100"/>
            </a:lvl8pPr>
            <a:lvl9pPr marL="12961437" indent="0">
              <a:buNone/>
              <a:defRPr sz="71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88492" y="28180445"/>
            <a:ext cx="14041755" cy="4223605"/>
          </a:xfrm>
        </p:spPr>
        <p:txBody>
          <a:bodyPr/>
          <a:lstStyle>
            <a:lvl1pPr marL="0" indent="0">
              <a:buNone/>
              <a:defRPr sz="5000"/>
            </a:lvl1pPr>
            <a:lvl2pPr marL="1620180" indent="0">
              <a:buNone/>
              <a:defRPr sz="4300"/>
            </a:lvl2pPr>
            <a:lvl3pPr marL="3240359" indent="0">
              <a:buNone/>
              <a:defRPr sz="3500"/>
            </a:lvl3pPr>
            <a:lvl4pPr marL="4860539" indent="0">
              <a:buNone/>
              <a:defRPr sz="3200"/>
            </a:lvl4pPr>
            <a:lvl5pPr marL="6480719" indent="0">
              <a:buNone/>
              <a:defRPr sz="3200"/>
            </a:lvl5pPr>
            <a:lvl6pPr marL="8100898" indent="0">
              <a:buNone/>
              <a:defRPr sz="3200"/>
            </a:lvl6pPr>
            <a:lvl7pPr marL="9721078" indent="0">
              <a:buNone/>
              <a:defRPr sz="3200"/>
            </a:lvl7pPr>
            <a:lvl8pPr marL="11341257" indent="0">
              <a:buNone/>
              <a:defRPr sz="3200"/>
            </a:lvl8pPr>
            <a:lvl9pPr marL="12961437" indent="0">
              <a:buNone/>
              <a:defRPr sz="3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303C2-E717-490B-80E2-B1F31722C74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97048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69988" y="1443038"/>
            <a:ext cx="2106295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4036" tIns="162018" rIns="324036" bIns="1620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8401050"/>
            <a:ext cx="21062950" cy="2376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4036" tIns="162018" rIns="324036" bIns="1620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9988" y="32785050"/>
            <a:ext cx="5461000" cy="25034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24036" tIns="162018" rIns="324036" bIns="1620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0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96238" y="32785050"/>
            <a:ext cx="7410450" cy="25034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24036" tIns="162018" rIns="324036" bIns="1620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0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771938" y="32785050"/>
            <a:ext cx="5461000" cy="25034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24036" tIns="162018" rIns="324036" bIns="1620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857257-3FE9-4C4E-8A93-430FB0C2B19A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5pPr>
      <a:lvl6pPr marL="1620180" algn="ctr" rtl="0" fontAlgn="base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6pPr>
      <a:lvl7pPr marL="3240359" algn="ctr" rtl="0" fontAlgn="base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7pPr>
      <a:lvl8pPr marL="4860539" algn="ctr" rtl="0" fontAlgn="base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8pPr>
      <a:lvl9pPr marL="6480719" algn="ctr" rtl="0" fontAlgn="base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214438" indent="-1214438" algn="l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+mn-ea"/>
          <a:cs typeface="+mn-cs"/>
        </a:defRPr>
      </a:lvl1pPr>
      <a:lvl2pPr marL="2632075" indent="-1011238" algn="l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  <a:cs typeface="+mn-cs"/>
        </a:defRPr>
      </a:lvl2pPr>
      <a:lvl3pPr marL="4049713" indent="-809625" algn="l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  <a:cs typeface="+mn-cs"/>
        </a:defRPr>
      </a:lvl3pPr>
      <a:lvl4pPr marL="5670550" indent="-809625" algn="l" rtl="0" eaLnBrk="0" fontAlgn="base" hangingPunct="0">
        <a:spcBef>
          <a:spcPct val="20000"/>
        </a:spcBef>
        <a:spcAft>
          <a:spcPct val="0"/>
        </a:spcAft>
        <a:buChar char="–"/>
        <a:defRPr sz="7100">
          <a:solidFill>
            <a:schemeClr val="tx1"/>
          </a:solidFill>
          <a:latin typeface="+mn-lt"/>
          <a:cs typeface="+mn-cs"/>
        </a:defRPr>
      </a:lvl4pPr>
      <a:lvl5pPr marL="7289800" indent="-809625" algn="l" rtl="0" eaLnBrk="0" fontAlgn="base" hangingPunct="0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5pPr>
      <a:lvl6pPr marL="8910988" indent="-810090" algn="l" rtl="0" fontAlgn="base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6pPr>
      <a:lvl7pPr marL="10531168" indent="-810090" algn="l" rtl="0" fontAlgn="base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7pPr>
      <a:lvl8pPr marL="12151347" indent="-810090" algn="l" rtl="0" fontAlgn="base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8pPr>
      <a:lvl9pPr marL="13771527" indent="-810090" algn="l" rtl="0" fontAlgn="base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20180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40359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60539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719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00898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21078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41257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961437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122">
            <a:extLst>
              <a:ext uri="{FF2B5EF4-FFF2-40B4-BE49-F238E27FC236}">
                <a16:creationId xmlns:a16="http://schemas.microsoft.com/office/drawing/2014/main" id="{9A5C20D4-A220-476C-8C21-198B2AC15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48" y="288282"/>
            <a:ext cx="21717152" cy="5544616"/>
          </a:xfrm>
          <a:prstGeom prst="rect">
            <a:avLst/>
          </a:prstGeom>
          <a:solidFill>
            <a:schemeClr val="accent1">
              <a:lumMod val="90000"/>
            </a:schemeClr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</a:ln>
          <a:effectLst/>
        </p:spPr>
        <p:txBody>
          <a:bodyPr lIns="91437" tIns="45718" rIns="91437" bIns="45718" anchor="ctr"/>
          <a:lstStyle/>
          <a:p>
            <a:pPr algn="ctr"/>
            <a:endParaRPr lang="fr-FR" sz="4800" dirty="0">
              <a:solidFill>
                <a:srgbClr val="C00000"/>
              </a:solidFill>
            </a:endParaRPr>
          </a:p>
        </p:txBody>
      </p:sp>
      <p:sp>
        <p:nvSpPr>
          <p:cNvPr id="32" name="AutoShape 46">
            <a:extLst>
              <a:ext uri="{FF2B5EF4-FFF2-40B4-BE49-F238E27FC236}">
                <a16:creationId xmlns:a16="http://schemas.microsoft.com/office/drawing/2014/main" id="{D49546D2-0A54-485D-8306-EA2A6A12D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48" y="5564815"/>
            <a:ext cx="21717152" cy="2500331"/>
          </a:xfrm>
          <a:prstGeom prst="roundRect">
            <a:avLst>
              <a:gd name="adj" fmla="val 4963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 anchor="ctr"/>
          <a:lstStyle/>
          <a:p>
            <a:pPr algn="ctr"/>
            <a:r>
              <a:rPr lang="en-GB" sz="4400" b="1" dirty="0">
                <a:latin typeface="Times New Roman" pitchFamily="18" charset="0"/>
                <a:cs typeface="Times New Roman" pitchFamily="18" charset="0"/>
              </a:rPr>
              <a:t>PAPER TITLE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400" b="1" dirty="0">
                <a:latin typeface="+mj-lt"/>
              </a:rPr>
              <a:t>First Author</a:t>
            </a:r>
            <a:r>
              <a:rPr lang="en-GB" sz="2400" b="1" baseline="30000" dirty="0">
                <a:latin typeface="+mj-lt"/>
              </a:rPr>
              <a:t>1</a:t>
            </a:r>
            <a:r>
              <a:rPr lang="en-GB" sz="2400" b="1" dirty="0">
                <a:latin typeface="+mj-lt"/>
              </a:rPr>
              <a:t>, Second Author</a:t>
            </a:r>
            <a:r>
              <a:rPr lang="en-GB" sz="2400" b="1" baseline="30000" dirty="0">
                <a:latin typeface="+mj-lt"/>
              </a:rPr>
              <a:t>2</a:t>
            </a:r>
            <a:r>
              <a:rPr lang="en-GB" sz="2400" b="1" dirty="0">
                <a:latin typeface="+mj-lt"/>
              </a:rPr>
              <a:t>, Third Author</a:t>
            </a:r>
            <a:r>
              <a:rPr lang="en-GB" sz="2400" b="1" baseline="30000" dirty="0">
                <a:latin typeface="+mj-lt"/>
              </a:rPr>
              <a:t>3</a:t>
            </a:r>
            <a:endParaRPr lang="fr-FR" sz="2400" dirty="0">
              <a:latin typeface="+mj-lt"/>
            </a:endParaRPr>
          </a:p>
          <a:p>
            <a:pPr algn="ctr"/>
            <a:r>
              <a:rPr lang="en-GB" sz="2400" dirty="0">
                <a:latin typeface="+mj-lt"/>
              </a:rPr>
              <a:t>Affiliations, Postal Addresses, E-mail addresses</a:t>
            </a:r>
            <a:endParaRPr lang="fr-FR" sz="2400" dirty="0">
              <a:latin typeface="+mj-lt"/>
            </a:endParaRPr>
          </a:p>
        </p:txBody>
      </p:sp>
      <p:sp>
        <p:nvSpPr>
          <p:cNvPr id="34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86" y="8281170"/>
            <a:ext cx="21698176" cy="5337843"/>
          </a:xfrm>
          <a:prstGeom prst="roundRect">
            <a:avLst>
              <a:gd name="adj" fmla="val 4963"/>
            </a:avLst>
          </a:prstGeom>
          <a:solidFill>
            <a:schemeClr val="accent1">
              <a:alpha val="69000"/>
            </a:schemeClr>
          </a:solidFill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Abstract</a:t>
            </a:r>
          </a:p>
          <a:p>
            <a:pPr eaLnBrk="1" hangingPunct="1">
              <a:defRPr/>
            </a:pP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146358" y="3755120"/>
            <a:ext cx="91057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4800" b="1" i="0" dirty="0">
                <a:effectLst/>
                <a:latin typeface="Arial" panose="020B0604020202020204" pitchFamily="34" charset="0"/>
              </a:rPr>
              <a:t>ISBA'1-RC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25-26 September 2022,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Oum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bouaghi , Algeria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71448" y="1308317"/>
            <a:ext cx="2171715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57263" eaLnBrk="1" hangingPunct="1">
              <a:buClr>
                <a:schemeClr val="folHlink"/>
              </a:buClr>
              <a:defRPr/>
            </a:pPr>
            <a:r>
              <a:rPr lang="fr-FR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Ministry of </a:t>
            </a:r>
            <a:r>
              <a:rPr lang="fr-FR" sz="32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higher</a:t>
            </a:r>
            <a:r>
              <a:rPr lang="fr-FR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Education and </a:t>
            </a:r>
            <a:r>
              <a:rPr lang="fr-FR" sz="32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scientific</a:t>
            </a:r>
            <a:r>
              <a:rPr lang="fr-FR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3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Research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pPr algn="ctr" defTabSz="957263" eaLnBrk="1" hangingPunct="1">
              <a:buClr>
                <a:schemeClr val="folHlink"/>
              </a:buClr>
              <a:defRPr/>
            </a:pP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of Oum El bouaghi</a:t>
            </a:r>
          </a:p>
          <a:p>
            <a:pPr algn="ctr" defTabSz="957263" eaLnBrk="1" hangingPunct="1">
              <a:buClr>
                <a:schemeClr val="folHlink"/>
              </a:buClr>
              <a:defRPr/>
            </a:pP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of exact sciences and </a:t>
            </a:r>
          </a:p>
          <a:p>
            <a:pPr algn="ctr" defTabSz="957263" eaLnBrk="1" hangingPunct="1">
              <a:buClr>
                <a:schemeClr val="folHlink"/>
              </a:buClr>
              <a:defRPr/>
            </a:pP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of life and nature sciences</a:t>
            </a:r>
          </a:p>
          <a:p>
            <a:pPr algn="ctr" defTabSz="957263" eaLnBrk="1" hangingPunct="1">
              <a:buClr>
                <a:schemeClr val="folHlink"/>
              </a:buClr>
              <a:defRPr/>
            </a:pP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laborotory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fuctionnel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ecology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envrionment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86" y="13835037"/>
            <a:ext cx="11113000" cy="7263557"/>
          </a:xfrm>
          <a:prstGeom prst="roundRect">
            <a:avLst>
              <a:gd name="adj" fmla="val 4963"/>
            </a:avLst>
          </a:prstGeom>
          <a:solidFill>
            <a:schemeClr val="bg1">
              <a:alpha val="69000"/>
            </a:schemeClr>
          </a:solidFill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Background-objectives</a:t>
            </a: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7734" y="13825786"/>
            <a:ext cx="10464928" cy="7263557"/>
          </a:xfrm>
          <a:prstGeom prst="roundRect">
            <a:avLst>
              <a:gd name="adj" fmla="val 4963"/>
            </a:avLst>
          </a:prstGeom>
          <a:solidFill>
            <a:schemeClr val="bg1">
              <a:alpha val="69000"/>
            </a:schemeClr>
          </a:solidFill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 err="1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endParaRPr lang="fr-FR" sz="44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54" y="29451522"/>
            <a:ext cx="21698176" cy="5337843"/>
          </a:xfrm>
          <a:prstGeom prst="roundRect">
            <a:avLst>
              <a:gd name="adj" fmla="val 4963"/>
            </a:avLst>
          </a:prstGeom>
          <a:solidFill>
            <a:schemeClr val="accent1">
              <a:alpha val="69000"/>
            </a:schemeClr>
          </a:solidFill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eaLnBrk="1" hangingPunct="1">
              <a:defRPr/>
            </a:pP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54" y="21458634"/>
            <a:ext cx="21698176" cy="7632848"/>
          </a:xfrm>
          <a:prstGeom prst="roundRect">
            <a:avLst>
              <a:gd name="adj" fmla="val 4963"/>
            </a:avLst>
          </a:prstGeom>
          <a:noFill/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 err="1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fr-FR" sz="44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Discussion</a:t>
            </a:r>
          </a:p>
          <a:p>
            <a:pPr eaLnBrk="1" hangingPunct="1">
              <a:defRPr/>
            </a:pP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</TotalTime>
  <Words>64</Words>
  <Application>Microsoft Office PowerPoint</Application>
  <PresentationFormat>Personnalisé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BrowalliaUPC</vt:lpstr>
      <vt:lpstr>Times New Roman</vt:lpstr>
      <vt:lpstr>Modèle par défaut</vt:lpstr>
      <vt:lpstr>Présentation PowerPoint</vt:lpstr>
    </vt:vector>
  </TitlesOfParts>
  <Company>EMP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4-096</dc:creator>
  <cp:lastModifiedBy>Hichem</cp:lastModifiedBy>
  <cp:revision>241</cp:revision>
  <cp:lastPrinted>2018-01-28T15:30:11Z</cp:lastPrinted>
  <dcterms:created xsi:type="dcterms:W3CDTF">2011-06-21T13:27:28Z</dcterms:created>
  <dcterms:modified xsi:type="dcterms:W3CDTF">2022-07-11T12:18:49Z</dcterms:modified>
</cp:coreProperties>
</file>