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>
        <p:scale>
          <a:sx n="75" d="100"/>
          <a:sy n="75" d="100"/>
        </p:scale>
        <p:origin x="-54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568A6-6147-47F9-9F56-7461C56E7E99}" type="datetimeFigureOut">
              <a:rPr lang="fr-FR" smtClean="0"/>
              <a:pPr/>
              <a:t>30/05/2022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9CD92-AEA3-48CC-9336-271BA18E9EF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71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BFF51-C2AD-4806-9BB4-8540ED2D77C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23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A2B38-9A92-49E1-AE64-C6BA854BA63D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05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F536-5281-41C5-A804-91F55BE09FB8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4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CD2D-1A35-47D0-AA19-6E107FF561BD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05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676C-A16C-4F0D-B356-67823A295A6B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94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B96A-6535-4C27-8490-F9EF0DE32221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317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80030-2233-4479-99F1-76891AD08C4D}" type="datetime1">
              <a:rPr lang="fr-FR" smtClean="0"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43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B4EE1-E4D5-4D8A-BBC2-2E8E8F7D7B93}" type="datetime1">
              <a:rPr lang="fr-FR" smtClean="0"/>
              <a:t>30/05/2022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69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7428D-1DEF-4277-8A61-4A77DA502784}" type="datetime1">
              <a:rPr lang="fr-FR" smtClean="0"/>
              <a:t>30/05/2022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00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86F9-A39F-4332-B168-DDF53C22BB67}" type="datetime1">
              <a:rPr lang="fr-FR" smtClean="0"/>
              <a:t>30/05/2022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25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F65E-2C93-4428-B7A4-D31CEC0FED8D}" type="datetime1">
              <a:rPr lang="fr-FR" smtClean="0"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63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0C59-6E16-498B-8E0C-0722290D131D}" type="datetime1">
              <a:rPr lang="fr-FR" smtClean="0"/>
              <a:t>30/05/2022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30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25D77-E922-4BB3-8D4C-94D6546950FF}" type="datetime1">
              <a:rPr lang="fr-FR" smtClean="0"/>
              <a:t>30/05/2022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719FB-A523-4528-9E11-D6CB18991D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93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0" y="2470659"/>
            <a:ext cx="12192000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2400" b="1" dirty="0">
                <a:latin typeface="Trebuchet MS" pitchFamily="34" charset="0"/>
              </a:rPr>
              <a:t>المقدمـــــــة والأهـــــــــــداف: </a:t>
            </a:r>
          </a:p>
        </p:txBody>
      </p:sp>
      <p:sp>
        <p:nvSpPr>
          <p:cNvPr id="6" name="Rectangle 5"/>
          <p:cNvSpPr/>
          <p:nvPr/>
        </p:nvSpPr>
        <p:spPr>
          <a:xfrm>
            <a:off x="1397726" y="1085909"/>
            <a:ext cx="9320073" cy="3904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238"/>
              </a:spcAft>
            </a:pPr>
            <a:r>
              <a:rPr lang="ar-DZ" b="1" dirty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رمـــــــــــز </a:t>
            </a:r>
            <a:r>
              <a:rPr lang="ar-DZ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المداخلة</a:t>
            </a:r>
            <a:r>
              <a:rPr lang="fr-FR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DZ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 err="1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err="1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b="1" dirty="0" err="1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.CAN</a:t>
            </a:r>
            <a:r>
              <a:rPr lang="en-US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°</a:t>
            </a:r>
            <a:r>
              <a:rPr lang="ar-DZ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اللقب الاسم)</a:t>
            </a:r>
            <a:r>
              <a:rPr lang="en-US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DZ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ar-DZ" b="1" dirty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عنوان </a:t>
            </a:r>
            <a:r>
              <a:rPr lang="ar-DZ" b="1" dirty="0" smtClean="0">
                <a:latin typeface="Trebuchet MS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المـــــــــــــــــــــداخلة</a:t>
            </a:r>
            <a:endParaRPr lang="ar-DZ" b="1" dirty="0">
              <a:latin typeface="Trebuchet MS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23852" y="1876319"/>
            <a:ext cx="9320074" cy="54271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86"/>
              </a:spcBef>
              <a:spcAft>
                <a:spcPts val="238"/>
              </a:spcAft>
            </a:pPr>
            <a:r>
              <a:rPr lang="ar-DZ" sz="1200" b="1" u="sng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المؤلفون</a:t>
            </a:r>
          </a:p>
          <a:p>
            <a:pPr algn="ctr">
              <a:lnSpc>
                <a:spcPct val="115000"/>
              </a:lnSpc>
            </a:pPr>
            <a:r>
              <a:rPr lang="ar-DZ" sz="1200" i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الانتساب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01329" y="1139255"/>
            <a:ext cx="1000454" cy="307777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1400" dirty="0">
                <a:latin typeface="Times New Roman" pitchFamily="18" charset="0"/>
                <a:cs typeface="Times New Roman" pitchFamily="18" charset="0"/>
              </a:rPr>
              <a:t>شعار الجامعة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10985863" y="1172581"/>
            <a:ext cx="1045028" cy="307777"/>
          </a:xfrm>
          <a:prstGeom prst="rect">
            <a:avLst/>
          </a:prstGeo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1400" dirty="0">
                <a:latin typeface="Times New Roman" pitchFamily="18" charset="0"/>
                <a:cs typeface="Times New Roman" pitchFamily="18" charset="0"/>
              </a:rPr>
              <a:t>شعار المخبر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78109" y="3639783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76"/>
            <a:ext cx="12191999" cy="1128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71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0" y="1159644"/>
            <a:ext cx="12192000" cy="4616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2400" b="1" dirty="0">
                <a:latin typeface="Trebuchet MS" pitchFamily="34" charset="0"/>
              </a:rPr>
              <a:t>المنهجية  (المادة - طريقة العمل)</a:t>
            </a: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09177" y="5296597"/>
            <a:ext cx="2488164" cy="569039"/>
          </a:xfrm>
          <a:prstGeom prst="rect">
            <a:avLst/>
          </a:prstGeom>
        </p:spPr>
        <p:txBody>
          <a:bodyPr vert="horz" lIns="97971" tIns="48986" rIns="97971" bIns="48986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952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6064" y="2164935"/>
            <a:ext cx="21964" cy="20770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38587" y="2155191"/>
            <a:ext cx="95265" cy="19190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3349" y="2496502"/>
            <a:ext cx="107511" cy="22294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2680" y="2778113"/>
            <a:ext cx="148002" cy="15647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5775" y="2567290"/>
            <a:ext cx="148002" cy="15647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878109" y="3639783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76"/>
            <a:ext cx="12191999" cy="1128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0" y="1159644"/>
            <a:ext cx="12192000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2400" b="1" dirty="0">
                <a:latin typeface="Trebuchet MS" pitchFamily="34" charset="0"/>
              </a:rPr>
              <a:t>النتائج والمناقشة </a:t>
            </a:r>
            <a:endParaRPr lang="fr-FR" sz="2143" b="1" dirty="0">
              <a:latin typeface="Trebuchet MS" pitchFamily="34" charset="0"/>
            </a:endParaRPr>
          </a:p>
        </p:txBody>
      </p:sp>
      <p:sp>
        <p:nvSpPr>
          <p:cNvPr id="59" name="Titre 1"/>
          <p:cNvSpPr txBox="1">
            <a:spLocks/>
          </p:cNvSpPr>
          <p:nvPr/>
        </p:nvSpPr>
        <p:spPr>
          <a:xfrm>
            <a:off x="2709177" y="5296597"/>
            <a:ext cx="2488164" cy="569039"/>
          </a:xfrm>
          <a:prstGeom prst="rect">
            <a:avLst/>
          </a:prstGeom>
        </p:spPr>
        <p:txBody>
          <a:bodyPr vert="horz" lIns="97971" tIns="48986" rIns="97971" bIns="48986" rtlCol="0" anchor="ctr">
            <a:noAutofit/>
          </a:bodyPr>
          <a:lstStyle>
            <a:lvl1pPr algn="ctr" defTabSz="4114800" rtl="0" eaLnBrk="1" latinLnBrk="0" hangingPunct="1">
              <a:spcBef>
                <a:spcPct val="0"/>
              </a:spcBef>
              <a:buNone/>
              <a:defRPr sz="19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952" b="1" dirty="0">
              <a:solidFill>
                <a:srgbClr val="00B05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1376064" y="2164935"/>
            <a:ext cx="21964" cy="20770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2038587" y="2155191"/>
            <a:ext cx="95265" cy="19190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H="1">
            <a:off x="2513349" y="2496502"/>
            <a:ext cx="107511" cy="22294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flipH="1">
            <a:off x="2532680" y="2778113"/>
            <a:ext cx="148002" cy="15647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1705775" y="2567290"/>
            <a:ext cx="148002" cy="15647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878109" y="3639783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76"/>
            <a:ext cx="12191999" cy="1128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67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19361" y="1157042"/>
            <a:ext cx="12172639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DZ" sz="2400" b="1" dirty="0" smtClean="0">
                <a:latin typeface="Trebuchet MS" pitchFamily="34" charset="0"/>
              </a:rPr>
              <a:t>خـــــــاتمة</a:t>
            </a:r>
            <a:endParaRPr lang="fr-FR" sz="2143" b="1" dirty="0">
              <a:latin typeface="Trebuchet MS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B33719FB-A523-4528-9E11-D6CB18991D76}" type="slidenum">
              <a:rPr lang="fr-FR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878109" y="3639783"/>
            <a:ext cx="4359306" cy="831144"/>
          </a:xfrm>
          <a:prstGeom prst="rect">
            <a:avLst/>
          </a:prstGeom>
          <a:noFill/>
        </p:spPr>
        <p:txBody>
          <a:bodyPr wrap="square" lIns="91586" tIns="45793" rIns="91586" bIns="45793" rtlCol="0">
            <a:spAutoFit/>
          </a:bodyPr>
          <a:lstStyle/>
          <a:p>
            <a:pPr algn="ctr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النص: مبـــــــــــرر ، بمسافة واحدة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ar-DZ" sz="2400" dirty="0">
                <a:latin typeface="Times New Roman" pitchFamily="18" charset="0"/>
                <a:cs typeface="Times New Roman" pitchFamily="18" charset="0"/>
              </a:rPr>
              <a:t>(24).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NR</a:t>
            </a:r>
            <a:endParaRPr lang="ar-D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76"/>
            <a:ext cx="12191999" cy="1128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2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78</Words>
  <Application>Microsoft Office PowerPoint</Application>
  <PresentationFormat>Personnalisé</PresentationFormat>
  <Paragraphs>22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HANENE</cp:lastModifiedBy>
  <cp:revision>17</cp:revision>
  <dcterms:created xsi:type="dcterms:W3CDTF">2022-01-14T14:32:09Z</dcterms:created>
  <dcterms:modified xsi:type="dcterms:W3CDTF">2022-05-29T23:45:27Z</dcterms:modified>
</cp:coreProperties>
</file>