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75" d="100"/>
          <a:sy n="75" d="100"/>
        </p:scale>
        <p:origin x="-540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568A6-6147-47F9-9F56-7461C56E7E99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CD92-AEA3-48CC-9336-271BA18E9EF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71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BFF51-C2AD-4806-9BB4-8540ED2D77C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3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2B38-9A92-49E1-AE64-C6BA854BA63D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536-5281-41C5-A804-91F55BE09FB8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4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CD2D-1A35-47D0-AA19-6E107FF561BD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05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676C-A16C-4F0D-B356-67823A295A6B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B96A-6535-4C27-8490-F9EF0DE32221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31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0030-2233-4479-99F1-76891AD08C4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4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EE1-E4D5-4D8A-BBC2-2E8E8F7D7B93}" type="datetime1">
              <a:rPr lang="fr-FR" smtClean="0"/>
              <a:t>30/05/2022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6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428D-1DEF-4277-8A61-4A77DA502784}" type="datetime1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00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C86F9-A39F-4332-B168-DDF53C22BB67}" type="datetime1">
              <a:rPr lang="fr-FR" smtClean="0"/>
              <a:t>30/05/2022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25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F65E-2C93-4428-B7A4-D31CEC0FED8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63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0C59-6E16-498B-8E0C-0722290D131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5D77-E922-4BB3-8D4C-94D6546950FF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9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2470659"/>
            <a:ext cx="121920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INTRODUCTION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7726" y="1111309"/>
            <a:ext cx="9320073" cy="3904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238"/>
              </a:spcAft>
            </a:pPr>
            <a:r>
              <a:rPr lang="en-US" b="1" dirty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Poster Code  (</a:t>
            </a:r>
            <a:r>
              <a:rPr lang="en-US" b="1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b="1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.CN°LAST</a:t>
            </a:r>
            <a:r>
              <a:rPr lang="en-US" b="1" dirty="0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First Name</a:t>
            </a:r>
            <a:r>
              <a:rPr lang="en-US" b="1" dirty="0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en-US" b="1" dirty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 of communication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423852" y="1876319"/>
            <a:ext cx="9320074" cy="542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86"/>
              </a:spcBef>
              <a:spcAft>
                <a:spcPts val="238"/>
              </a:spcAft>
            </a:pPr>
            <a:r>
              <a:rPr lang="fr-FR" sz="1200" b="1" u="sng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Author</a:t>
            </a:r>
            <a:r>
              <a:rPr lang="fr-FR" sz="1200" b="1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(s)</a:t>
            </a:r>
          </a:p>
          <a:p>
            <a:pPr algn="ctr">
              <a:lnSpc>
                <a:spcPct val="115000"/>
              </a:lnSpc>
            </a:pPr>
            <a:r>
              <a:rPr lang="en-US" sz="12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Affiliation  </a:t>
            </a:r>
            <a:endParaRPr lang="en-US" sz="1429" i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01329" y="1139255"/>
            <a:ext cx="1000454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0985863" y="1172581"/>
            <a:ext cx="1045028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893348" y="3951628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5"/>
            <a:ext cx="12191999" cy="113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1159644"/>
            <a:ext cx="121920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MATERIALS AND METHODS</a:t>
            </a: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09177" y="5296597"/>
            <a:ext cx="2488164" cy="569039"/>
          </a:xfrm>
          <a:prstGeom prst="rect">
            <a:avLst/>
          </a:prstGeom>
        </p:spPr>
        <p:txBody>
          <a:bodyPr vert="horz" lIns="97971" tIns="48986" rIns="97971" bIns="48986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952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6064" y="2164935"/>
            <a:ext cx="21964" cy="2077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38587" y="2155191"/>
            <a:ext cx="95265" cy="1919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3349" y="2496502"/>
            <a:ext cx="107511" cy="22294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2680" y="2778113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5775" y="2567290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37040" y="2998040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5"/>
            <a:ext cx="12191999" cy="113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1159644"/>
            <a:ext cx="121920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latin typeface="Trebuchet MS" pitchFamily="34" charset="0"/>
              </a:rPr>
              <a:t>Results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09177" y="5296597"/>
            <a:ext cx="2488164" cy="569039"/>
          </a:xfrm>
          <a:prstGeom prst="rect">
            <a:avLst/>
          </a:prstGeom>
        </p:spPr>
        <p:txBody>
          <a:bodyPr vert="horz" lIns="97971" tIns="48986" rIns="97971" bIns="48986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952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6064" y="2164935"/>
            <a:ext cx="21964" cy="2077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38587" y="2155191"/>
            <a:ext cx="95265" cy="1919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3349" y="2496502"/>
            <a:ext cx="107511" cy="22294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2680" y="2778113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5775" y="2567290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37040" y="2998040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5"/>
            <a:ext cx="12191999" cy="113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19361" y="1157042"/>
            <a:ext cx="12172639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CONCLUSION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93349" y="3011103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85"/>
            <a:ext cx="12191999" cy="113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77</Words>
  <Application>Microsoft Office PowerPoint</Application>
  <PresentationFormat>Personnalisé</PresentationFormat>
  <Paragraphs>18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HANENE</cp:lastModifiedBy>
  <cp:revision>15</cp:revision>
  <dcterms:created xsi:type="dcterms:W3CDTF">2022-01-14T14:32:09Z</dcterms:created>
  <dcterms:modified xsi:type="dcterms:W3CDTF">2022-05-29T23:45:55Z</dcterms:modified>
</cp:coreProperties>
</file>