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204700" cy="6877050"/>
  <p:notesSz cx="6858000" cy="9144000"/>
  <p:defaultTextStyle>
    <a:defPPr>
      <a:defRPr lang="fr-FR"/>
    </a:defPPr>
    <a:lvl1pPr marL="0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3926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7852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1778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5703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19629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3555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7481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1407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660"/>
  </p:normalViewPr>
  <p:slideViewPr>
    <p:cSldViewPr>
      <p:cViewPr>
        <p:scale>
          <a:sx n="75" d="100"/>
          <a:sy n="75" d="100"/>
        </p:scale>
        <p:origin x="-504" y="-72"/>
      </p:cViewPr>
      <p:guideLst>
        <p:guide orient="horz" pos="2166"/>
        <p:guide pos="38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E4793-771D-4E2B-B9AF-D00CBD9B1519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7350" y="685800"/>
            <a:ext cx="6083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ED27-5F1A-474A-8D37-7013E3C63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56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BFF51-C2AD-4806-9BB4-8540ED2D77C8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238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5353" y="2136343"/>
            <a:ext cx="10373995" cy="147410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30706" y="3896995"/>
            <a:ext cx="8543290" cy="17574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0049808" y="291320"/>
            <a:ext cx="3116859" cy="620685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92871" y="291320"/>
            <a:ext cx="9153526" cy="62068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4087" y="4419142"/>
            <a:ext cx="10373995" cy="136585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4087" y="2914788"/>
            <a:ext cx="10373995" cy="150435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7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6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4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92872" y="1696975"/>
            <a:ext cx="6134133" cy="480120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0416" y="1696975"/>
            <a:ext cx="6136252" cy="480120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35" y="275401"/>
            <a:ext cx="1098423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0235" y="1539378"/>
            <a:ext cx="5392528" cy="64153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6" indent="0">
              <a:buNone/>
              <a:defRPr sz="2200" b="1"/>
            </a:lvl2pPr>
            <a:lvl3pPr marL="1007852" indent="0">
              <a:buNone/>
              <a:defRPr sz="2000" b="1"/>
            </a:lvl3pPr>
            <a:lvl4pPr marL="1511778" indent="0">
              <a:buNone/>
              <a:defRPr sz="1800" b="1"/>
            </a:lvl4pPr>
            <a:lvl5pPr marL="2015703" indent="0">
              <a:buNone/>
              <a:defRPr sz="1800" b="1"/>
            </a:lvl5pPr>
            <a:lvl6pPr marL="2519629" indent="0">
              <a:buNone/>
              <a:defRPr sz="1800" b="1"/>
            </a:lvl6pPr>
            <a:lvl7pPr marL="3023555" indent="0">
              <a:buNone/>
              <a:defRPr sz="1800" b="1"/>
            </a:lvl7pPr>
            <a:lvl8pPr marL="3527481" indent="0">
              <a:buNone/>
              <a:defRPr sz="1800" b="1"/>
            </a:lvl8pPr>
            <a:lvl9pPr marL="4031407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0235" y="2180917"/>
            <a:ext cx="5392528" cy="39622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9819" y="1539378"/>
            <a:ext cx="5394647" cy="64153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6" indent="0">
              <a:buNone/>
              <a:defRPr sz="2200" b="1"/>
            </a:lvl2pPr>
            <a:lvl3pPr marL="1007852" indent="0">
              <a:buNone/>
              <a:defRPr sz="2000" b="1"/>
            </a:lvl3pPr>
            <a:lvl4pPr marL="1511778" indent="0">
              <a:buNone/>
              <a:defRPr sz="1800" b="1"/>
            </a:lvl4pPr>
            <a:lvl5pPr marL="2015703" indent="0">
              <a:buNone/>
              <a:defRPr sz="1800" b="1"/>
            </a:lvl5pPr>
            <a:lvl6pPr marL="2519629" indent="0">
              <a:buNone/>
              <a:defRPr sz="1800" b="1"/>
            </a:lvl6pPr>
            <a:lvl7pPr marL="3023555" indent="0">
              <a:buNone/>
              <a:defRPr sz="1800" b="1"/>
            </a:lvl7pPr>
            <a:lvl8pPr marL="3527481" indent="0">
              <a:buNone/>
              <a:defRPr sz="1800" b="1"/>
            </a:lvl8pPr>
            <a:lvl9pPr marL="4031407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9819" y="2180917"/>
            <a:ext cx="5394647" cy="39622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37" y="273809"/>
            <a:ext cx="4015262" cy="11652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71699" y="273809"/>
            <a:ext cx="6822766" cy="586937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0237" y="1439087"/>
            <a:ext cx="4015262" cy="4704094"/>
          </a:xfrm>
        </p:spPr>
        <p:txBody>
          <a:bodyPr/>
          <a:lstStyle>
            <a:lvl1pPr marL="0" indent="0">
              <a:buNone/>
              <a:defRPr sz="1500"/>
            </a:lvl1pPr>
            <a:lvl2pPr marL="503926" indent="0">
              <a:buNone/>
              <a:defRPr sz="1300"/>
            </a:lvl2pPr>
            <a:lvl3pPr marL="1007852" indent="0">
              <a:buNone/>
              <a:defRPr sz="1100"/>
            </a:lvl3pPr>
            <a:lvl4pPr marL="1511778" indent="0">
              <a:buNone/>
              <a:defRPr sz="1000"/>
            </a:lvl4pPr>
            <a:lvl5pPr marL="2015703" indent="0">
              <a:buNone/>
              <a:defRPr sz="1000"/>
            </a:lvl5pPr>
            <a:lvl6pPr marL="2519629" indent="0">
              <a:buNone/>
              <a:defRPr sz="1000"/>
            </a:lvl6pPr>
            <a:lvl7pPr marL="3023555" indent="0">
              <a:buNone/>
              <a:defRPr sz="1000"/>
            </a:lvl7pPr>
            <a:lvl8pPr marL="3527481" indent="0">
              <a:buNone/>
              <a:defRPr sz="1000"/>
            </a:lvl8pPr>
            <a:lvl9pPr marL="4031407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2207" y="4813936"/>
            <a:ext cx="7322820" cy="5683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92207" y="614478"/>
            <a:ext cx="7322820" cy="4126230"/>
          </a:xfrm>
        </p:spPr>
        <p:txBody>
          <a:bodyPr/>
          <a:lstStyle>
            <a:lvl1pPr marL="0" indent="0">
              <a:buNone/>
              <a:defRPr sz="3500"/>
            </a:lvl1pPr>
            <a:lvl2pPr marL="503926" indent="0">
              <a:buNone/>
              <a:defRPr sz="3100"/>
            </a:lvl2pPr>
            <a:lvl3pPr marL="1007852" indent="0">
              <a:buNone/>
              <a:defRPr sz="2600"/>
            </a:lvl3pPr>
            <a:lvl4pPr marL="1511778" indent="0">
              <a:buNone/>
              <a:defRPr sz="2200"/>
            </a:lvl4pPr>
            <a:lvl5pPr marL="2015703" indent="0">
              <a:buNone/>
              <a:defRPr sz="2200"/>
            </a:lvl5pPr>
            <a:lvl6pPr marL="2519629" indent="0">
              <a:buNone/>
              <a:defRPr sz="2200"/>
            </a:lvl6pPr>
            <a:lvl7pPr marL="3023555" indent="0">
              <a:buNone/>
              <a:defRPr sz="2200"/>
            </a:lvl7pPr>
            <a:lvl8pPr marL="3527481" indent="0">
              <a:buNone/>
              <a:defRPr sz="2200"/>
            </a:lvl8pPr>
            <a:lvl9pPr marL="4031407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92207" y="5382247"/>
            <a:ext cx="7322820" cy="807098"/>
          </a:xfrm>
        </p:spPr>
        <p:txBody>
          <a:bodyPr/>
          <a:lstStyle>
            <a:lvl1pPr marL="0" indent="0">
              <a:buNone/>
              <a:defRPr sz="1500"/>
            </a:lvl1pPr>
            <a:lvl2pPr marL="503926" indent="0">
              <a:buNone/>
              <a:defRPr sz="1300"/>
            </a:lvl2pPr>
            <a:lvl3pPr marL="1007852" indent="0">
              <a:buNone/>
              <a:defRPr sz="1100"/>
            </a:lvl3pPr>
            <a:lvl4pPr marL="1511778" indent="0">
              <a:buNone/>
              <a:defRPr sz="1000"/>
            </a:lvl4pPr>
            <a:lvl5pPr marL="2015703" indent="0">
              <a:buNone/>
              <a:defRPr sz="1000"/>
            </a:lvl5pPr>
            <a:lvl6pPr marL="2519629" indent="0">
              <a:buNone/>
              <a:defRPr sz="1000"/>
            </a:lvl6pPr>
            <a:lvl7pPr marL="3023555" indent="0">
              <a:buNone/>
              <a:defRPr sz="1000"/>
            </a:lvl7pPr>
            <a:lvl8pPr marL="3527481" indent="0">
              <a:buNone/>
              <a:defRPr sz="1000"/>
            </a:lvl8pPr>
            <a:lvl9pPr marL="4031407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0235" y="275401"/>
            <a:ext cx="10984230" cy="1146175"/>
          </a:xfrm>
          <a:prstGeom prst="rect">
            <a:avLst/>
          </a:prstGeom>
        </p:spPr>
        <p:txBody>
          <a:bodyPr vert="horz" lIns="100785" tIns="50393" rIns="100785" bIns="5039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0235" y="1604646"/>
            <a:ext cx="10984230" cy="4538535"/>
          </a:xfrm>
          <a:prstGeom prst="rect">
            <a:avLst/>
          </a:prstGeom>
        </p:spPr>
        <p:txBody>
          <a:bodyPr vert="horz" lIns="100785" tIns="50393" rIns="100785" bIns="5039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10235" y="6374008"/>
            <a:ext cx="2847764" cy="366139"/>
          </a:xfrm>
          <a:prstGeom prst="rect">
            <a:avLst/>
          </a:prstGeom>
        </p:spPr>
        <p:txBody>
          <a:bodyPr vert="horz" lIns="100785" tIns="50393" rIns="100785" bIns="5039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9941" y="6374008"/>
            <a:ext cx="3864821" cy="366139"/>
          </a:xfrm>
          <a:prstGeom prst="rect">
            <a:avLst/>
          </a:prstGeom>
        </p:spPr>
        <p:txBody>
          <a:bodyPr vert="horz" lIns="100785" tIns="50393" rIns="100785" bIns="5039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46701" y="6374008"/>
            <a:ext cx="2847764" cy="366139"/>
          </a:xfrm>
          <a:prstGeom prst="rect">
            <a:avLst/>
          </a:prstGeom>
        </p:spPr>
        <p:txBody>
          <a:bodyPr vert="horz" lIns="100785" tIns="50393" rIns="100785" bIns="5039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7852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44" indent="-377944" algn="l" defTabSz="1007852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879" indent="-314954" algn="l" defTabSz="1007852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815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40" indent="-251963" algn="l" defTabSz="100785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666" indent="-251963" algn="l" defTabSz="1007852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592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518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444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370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6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52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78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703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629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55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81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407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89782" y="2286397"/>
            <a:ext cx="93388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  <a:latin typeface="Trebuchet MS" pitchFamily="34" charset="0"/>
              </a:rPr>
              <a:t>Code de la </a:t>
            </a:r>
            <a:r>
              <a:rPr lang="fr-FR" sz="2800" dirty="0">
                <a:solidFill>
                  <a:srgbClr val="FF0000"/>
                </a:solidFill>
                <a:latin typeface="Trebuchet MS" pitchFamily="34" charset="0"/>
              </a:rPr>
              <a:t>communication </a:t>
            </a:r>
            <a:r>
              <a:rPr lang="fr-FR" sz="2800" dirty="0" smtClean="0">
                <a:solidFill>
                  <a:srgbClr val="FF0000"/>
                </a:solidFill>
                <a:latin typeface="Trebuchet MS" pitchFamily="34" charset="0"/>
              </a:rPr>
              <a:t>(</a:t>
            </a:r>
            <a:r>
              <a:rPr lang="fr-FR" sz="2800" dirty="0" err="1" smtClean="0">
                <a:solidFill>
                  <a:srgbClr val="FF0000"/>
                </a:solidFill>
                <a:latin typeface="Trebuchet MS" pitchFamily="34" charset="0"/>
              </a:rPr>
              <a:t>T</a:t>
            </a:r>
            <a:r>
              <a:rPr lang="fr-FR" sz="2800" baseline="-25000" dirty="0" err="1" smtClean="0">
                <a:solidFill>
                  <a:srgbClr val="FF0000"/>
                </a:solidFill>
                <a:latin typeface="Trebuchet MS" pitchFamily="34" charset="0"/>
              </a:rPr>
              <a:t>n</a:t>
            </a:r>
            <a:r>
              <a:rPr lang="fr-FR" sz="2800" dirty="0" err="1" smtClean="0">
                <a:solidFill>
                  <a:srgbClr val="FF0000"/>
                </a:solidFill>
                <a:latin typeface="Trebuchet MS" pitchFamily="34" charset="0"/>
              </a:rPr>
              <a:t>.CON°NOM</a:t>
            </a:r>
            <a:r>
              <a:rPr lang="fr-FR" sz="2800" dirty="0" smtClean="0">
                <a:solidFill>
                  <a:srgbClr val="FF0000"/>
                </a:solidFill>
                <a:latin typeface="Trebuchet MS" pitchFamily="34" charset="0"/>
              </a:rPr>
              <a:t> Prénom) </a:t>
            </a:r>
          </a:p>
          <a:p>
            <a:pPr algn="ctr"/>
            <a:r>
              <a:rPr lang="fr-FR" sz="3600" dirty="0" smtClean="0">
                <a:solidFill>
                  <a:srgbClr val="FF0000"/>
                </a:solidFill>
                <a:latin typeface="Trebuchet MS" pitchFamily="34" charset="0"/>
              </a:rPr>
              <a:t>Titre de la communication </a:t>
            </a:r>
            <a:endParaRPr lang="fr-FR" sz="36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6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673223" y="4014589"/>
            <a:ext cx="10259418" cy="928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 algn="ctr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Auteur(s)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,Bold" charset="-128"/>
                <a:cs typeface="Times New Roman" pitchFamily="18" charset="0"/>
              </a:rPr>
              <a:t>Affiliation</a:t>
            </a:r>
            <a:endParaRPr lang="fr-F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25686" y="1447785"/>
            <a:ext cx="1000454" cy="738664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Logo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Université</a:t>
            </a:r>
          </a:p>
          <a:p>
            <a:pPr algn="ctr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1112534" y="1519223"/>
            <a:ext cx="1045028" cy="738664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Logo du 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Laboratoire</a:t>
            </a:r>
          </a:p>
          <a:p>
            <a:pPr algn="ctr"/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7" y="-4182"/>
            <a:ext cx="11505939" cy="131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9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3613784" y="3750367"/>
            <a:ext cx="655591" cy="158817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r>
              <a:rPr lang="fr-FR" sz="400" b="1" dirty="0">
                <a:solidFill>
                  <a:schemeClr val="bg1"/>
                </a:solidFill>
              </a:rPr>
              <a:t>90%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887772" y="3224211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fr-F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-18330" y="1350293"/>
            <a:ext cx="12204700" cy="46294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INTRODUCTION</a:t>
            </a:r>
            <a:endParaRPr lang="fr-FR" sz="2100" b="1" dirty="0">
              <a:latin typeface="Trebuchet MS" pitchFamily="34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7" y="-4182"/>
            <a:ext cx="11505939" cy="131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1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7" y="-4182"/>
            <a:ext cx="11505939" cy="131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0" y="1234686"/>
            <a:ext cx="12204700" cy="46294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 smtClean="0">
                <a:latin typeface="Trebuchet MS" pitchFamily="34" charset="0"/>
              </a:rPr>
              <a:t>MATÉRIEL </a:t>
            </a:r>
            <a:r>
              <a:rPr lang="ar-DZ" sz="2400" b="1" dirty="0" smtClean="0">
                <a:latin typeface="Trebuchet MS" pitchFamily="34" charset="0"/>
              </a:rPr>
              <a:t>&amp;</a:t>
            </a:r>
            <a:r>
              <a:rPr lang="fr-FR" sz="2400" b="1" dirty="0" smtClean="0">
                <a:latin typeface="Trebuchet MS" pitchFamily="34" charset="0"/>
              </a:rPr>
              <a:t> MÉTHODES</a:t>
            </a:r>
            <a:endParaRPr lang="fr-FR" sz="2400" b="1" dirty="0">
              <a:latin typeface="Trebuchet MS" pitchFamily="34" charset="0"/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41245" y="3006369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7" y="-4182"/>
            <a:ext cx="11505939" cy="131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0" y="1234686"/>
            <a:ext cx="12204700" cy="46294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 smtClean="0">
                <a:latin typeface="Trebuchet MS" pitchFamily="34" charset="0"/>
              </a:rPr>
              <a:t>MATÉRIEL </a:t>
            </a:r>
            <a:r>
              <a:rPr lang="ar-DZ" sz="2400" b="1" dirty="0" smtClean="0">
                <a:latin typeface="Trebuchet MS" pitchFamily="34" charset="0"/>
              </a:rPr>
              <a:t>&amp;</a:t>
            </a:r>
            <a:r>
              <a:rPr lang="fr-FR" sz="2400" b="1" dirty="0" smtClean="0">
                <a:latin typeface="Trebuchet MS" pitchFamily="34" charset="0"/>
              </a:rPr>
              <a:t> MÉTHODES (suite)</a:t>
            </a:r>
            <a:endParaRPr lang="fr-FR" sz="2400" b="1" dirty="0">
              <a:latin typeface="Trebuchet MS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377497" y="2170949"/>
            <a:ext cx="21987" cy="20827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41245" y="3006369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7" y="-4182"/>
            <a:ext cx="11505939" cy="131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0" y="1213879"/>
            <a:ext cx="12204700" cy="46294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 smtClean="0">
                <a:latin typeface="Trebuchet MS" pitchFamily="34" charset="0"/>
              </a:rPr>
              <a:t>RÉSULTATS et DISCUSSION</a:t>
            </a:r>
            <a:endParaRPr lang="fr-FR" sz="2100" b="1" dirty="0">
              <a:latin typeface="Trebuchet MS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377497" y="2170949"/>
            <a:ext cx="21987" cy="20827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41245" y="3006369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7" y="-4182"/>
            <a:ext cx="11505939" cy="131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0" y="1213666"/>
            <a:ext cx="12204700" cy="46294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 smtClean="0">
                <a:latin typeface="Trebuchet MS" pitchFamily="34" charset="0"/>
              </a:rPr>
              <a:t>RÉSULTATS </a:t>
            </a:r>
            <a:r>
              <a:rPr lang="ar-DZ" sz="2400" b="1" dirty="0" smtClean="0">
                <a:latin typeface="Trebuchet MS" pitchFamily="34" charset="0"/>
              </a:rPr>
              <a:t> &amp;</a:t>
            </a:r>
            <a:r>
              <a:rPr lang="fr-FR" sz="2400" b="1" dirty="0" smtClean="0">
                <a:latin typeface="Trebuchet MS" pitchFamily="34" charset="0"/>
              </a:rPr>
              <a:t>DISCUSSION (suite)</a:t>
            </a:r>
            <a:endParaRPr lang="fr-FR" sz="2100" b="1" dirty="0">
              <a:latin typeface="Trebuchet MS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377497" y="2170949"/>
            <a:ext cx="21987" cy="20827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41245" y="3006369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7" y="-4182"/>
            <a:ext cx="11505939" cy="131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0" y="1247386"/>
            <a:ext cx="12204700" cy="46294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 smtClean="0">
                <a:latin typeface="Trebuchet MS" pitchFamily="34" charset="0"/>
              </a:rPr>
              <a:t>RÉSULTATS </a:t>
            </a:r>
            <a:r>
              <a:rPr lang="ar-DZ" sz="2400" b="1" dirty="0" smtClean="0">
                <a:latin typeface="Trebuchet MS" pitchFamily="34" charset="0"/>
              </a:rPr>
              <a:t>&amp;</a:t>
            </a:r>
            <a:r>
              <a:rPr lang="fr-FR" sz="2400" b="1" dirty="0" smtClean="0">
                <a:latin typeface="Trebuchet MS" pitchFamily="34" charset="0"/>
              </a:rPr>
              <a:t> DISCUSSION (suite)</a:t>
            </a:r>
            <a:endParaRPr lang="fr-FR" sz="2100" b="1" dirty="0">
              <a:latin typeface="Trebuchet MS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377497" y="2170949"/>
            <a:ext cx="21987" cy="20827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41245" y="3006369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7" y="-4182"/>
            <a:ext cx="11505939" cy="131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19382" y="1249157"/>
            <a:ext cx="12185319" cy="46294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 smtClean="0">
                <a:latin typeface="Trebuchet MS" pitchFamily="34" charset="0"/>
              </a:rPr>
              <a:t>CONCLUSION </a:t>
            </a:r>
            <a:r>
              <a:rPr lang="ar-DZ" sz="2400" b="1" dirty="0" smtClean="0">
                <a:latin typeface="Trebuchet MS" pitchFamily="34" charset="0"/>
              </a:rPr>
              <a:t>&amp;</a:t>
            </a:r>
            <a:r>
              <a:rPr lang="fr-FR" sz="2400" b="1" dirty="0" smtClean="0">
                <a:latin typeface="Trebuchet MS" pitchFamily="34" charset="0"/>
              </a:rPr>
              <a:t> PERSPECTIVES</a:t>
            </a:r>
            <a:endParaRPr lang="fr-FR" sz="2100" b="1" dirty="0">
              <a:latin typeface="Trebuchet MS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897405" y="3019468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149</Words>
  <Application>Microsoft Office PowerPoint</Application>
  <PresentationFormat>Personnalisé</PresentationFormat>
  <Paragraphs>29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LENOVO</dc:creator>
  <cp:lastModifiedBy>HANENE</cp:lastModifiedBy>
  <cp:revision>15</cp:revision>
  <dcterms:created xsi:type="dcterms:W3CDTF">2022-05-02T22:33:01Z</dcterms:created>
  <dcterms:modified xsi:type="dcterms:W3CDTF">2022-05-29T23:55:59Z</dcterms:modified>
</cp:coreProperties>
</file>