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204700" cy="6877050"/>
  <p:notesSz cx="6858000" cy="9144000"/>
  <p:defaultTextStyle>
    <a:defPPr>
      <a:defRPr lang="fr-FR"/>
    </a:defPPr>
    <a:lvl1pPr marL="0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26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852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778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703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629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555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481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407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312" y="-72"/>
      </p:cViewPr>
      <p:guideLst>
        <p:guide orient="horz" pos="2166"/>
        <p:guide pos="38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E4793-771D-4E2B-B9AF-D00CBD9B1519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7350" y="685800"/>
            <a:ext cx="6083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ED27-5F1A-474A-8D37-7013E3C63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BFF51-C2AD-4806-9BB4-8540ED2D77C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3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5353" y="2136343"/>
            <a:ext cx="10373995" cy="147410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0706" y="3896995"/>
            <a:ext cx="8543290" cy="17574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049808" y="291320"/>
            <a:ext cx="3116859" cy="620685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2871" y="291320"/>
            <a:ext cx="9153526" cy="62068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4087" y="4419142"/>
            <a:ext cx="10373995" cy="136585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4087" y="2914788"/>
            <a:ext cx="10373995" cy="15043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6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2872" y="1696975"/>
            <a:ext cx="6134133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0416" y="1696975"/>
            <a:ext cx="6136252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539378"/>
            <a:ext cx="5392528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0235" y="2180917"/>
            <a:ext cx="5392528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9819" y="1539378"/>
            <a:ext cx="5394647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9819" y="2180917"/>
            <a:ext cx="5394647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7" y="273809"/>
            <a:ext cx="4015262" cy="11652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71699" y="273809"/>
            <a:ext cx="6822766" cy="586937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0237" y="1439087"/>
            <a:ext cx="4015262" cy="4704094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2207" y="4813936"/>
            <a:ext cx="7322820" cy="5683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92207" y="614478"/>
            <a:ext cx="7322820" cy="4126230"/>
          </a:xfrm>
        </p:spPr>
        <p:txBody>
          <a:bodyPr/>
          <a:lstStyle>
            <a:lvl1pPr marL="0" indent="0">
              <a:buNone/>
              <a:defRPr sz="3500"/>
            </a:lvl1pPr>
            <a:lvl2pPr marL="503926" indent="0">
              <a:buNone/>
              <a:defRPr sz="3100"/>
            </a:lvl2pPr>
            <a:lvl3pPr marL="1007852" indent="0">
              <a:buNone/>
              <a:defRPr sz="2600"/>
            </a:lvl3pPr>
            <a:lvl4pPr marL="1511778" indent="0">
              <a:buNone/>
              <a:defRPr sz="2200"/>
            </a:lvl4pPr>
            <a:lvl5pPr marL="2015703" indent="0">
              <a:buNone/>
              <a:defRPr sz="2200"/>
            </a:lvl5pPr>
            <a:lvl6pPr marL="2519629" indent="0">
              <a:buNone/>
              <a:defRPr sz="2200"/>
            </a:lvl6pPr>
            <a:lvl7pPr marL="3023555" indent="0">
              <a:buNone/>
              <a:defRPr sz="2200"/>
            </a:lvl7pPr>
            <a:lvl8pPr marL="3527481" indent="0">
              <a:buNone/>
              <a:defRPr sz="2200"/>
            </a:lvl8pPr>
            <a:lvl9pPr marL="4031407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92207" y="5382247"/>
            <a:ext cx="7322820" cy="807098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  <a:prstGeom prst="rect">
            <a:avLst/>
          </a:prstGeom>
        </p:spPr>
        <p:txBody>
          <a:bodyPr vert="horz" lIns="100785" tIns="50393" rIns="100785" bIns="5039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604646"/>
            <a:ext cx="10984230" cy="4538535"/>
          </a:xfrm>
          <a:prstGeom prst="rect">
            <a:avLst/>
          </a:prstGeom>
        </p:spPr>
        <p:txBody>
          <a:bodyPr vert="horz" lIns="100785" tIns="50393" rIns="100785" bIns="5039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10235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9941" y="6374008"/>
            <a:ext cx="3864821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46701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852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4" indent="-377944" algn="l" defTabSz="100785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79" indent="-314954" algn="l" defTabSz="100785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815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40" indent="-251963" algn="l" defTabSz="10078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66" indent="-251963" algn="l" defTabSz="100785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92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518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444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70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6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52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78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703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629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55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81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407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72996" y="1295385"/>
            <a:ext cx="1000454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1400" smtClean="0">
                <a:latin typeface="Times New Roman" pitchFamily="18" charset="0"/>
                <a:cs typeface="Times New Roman" pitchFamily="18" charset="0"/>
              </a:rPr>
              <a:t>شعار الجامعة</a:t>
            </a:r>
          </a:p>
          <a:p>
            <a:pPr algn="ctr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960134" y="1366823"/>
            <a:ext cx="1045028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DZ" sz="1400" dirty="0">
                <a:latin typeface="Times New Roman" pitchFamily="18" charset="0"/>
                <a:cs typeface="Times New Roman" pitchFamily="18" charset="0"/>
              </a:rPr>
              <a:t>شعار </a:t>
            </a:r>
            <a:r>
              <a:rPr lang="ar-DZ" sz="1400" dirty="0" smtClean="0">
                <a:latin typeface="Times New Roman" pitchFamily="18" charset="0"/>
                <a:cs typeface="Times New Roman" pitchFamily="18" charset="0"/>
              </a:rPr>
              <a:t>المخبر</a:t>
            </a:r>
          </a:p>
          <a:p>
            <a:pPr algn="ctr"/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40668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989782" y="2286397"/>
            <a:ext cx="9338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800" b="1" dirty="0">
                <a:solidFill>
                  <a:srgbClr val="FF0000"/>
                </a:solidFill>
                <a:latin typeface="Trebuchet MS" pitchFamily="34" charset="0"/>
                <a:ea typeface="Calibri" panose="020F0502020204030204" pitchFamily="34" charset="0"/>
                <a:cs typeface="+mj-cs"/>
              </a:rPr>
              <a:t>)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.CON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°</a:t>
            </a:r>
            <a:r>
              <a:rPr lang="ar-DZ" sz="2800" b="1" dirty="0" smtClean="0">
                <a:solidFill>
                  <a:srgbClr val="FF0000"/>
                </a:solidFill>
                <a:latin typeface="Trebuchet MS" pitchFamily="34" charset="0"/>
                <a:ea typeface="Calibri" panose="020F0502020204030204" pitchFamily="34" charset="0"/>
                <a:cs typeface="+mj-cs"/>
              </a:rPr>
              <a:t>(اللقب الاسم</a:t>
            </a:r>
            <a:r>
              <a:rPr lang="en-US" sz="2800" b="1" dirty="0" smtClean="0">
                <a:solidFill>
                  <a:srgbClr val="FF0000"/>
                </a:solidFill>
                <a:latin typeface="Trebuchet MS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DZ" sz="2800" dirty="0" smtClean="0">
                <a:solidFill>
                  <a:srgbClr val="FF0000"/>
                </a:solidFill>
                <a:latin typeface="Trebuchet MS" pitchFamily="34" charset="0"/>
              </a:rPr>
              <a:t>رمـــــــــــز المداخلة  </a:t>
            </a:r>
          </a:p>
          <a:p>
            <a:pPr algn="ctr" rtl="1"/>
            <a:r>
              <a:rPr lang="ar-DZ" sz="3600" b="1" dirty="0" smtClean="0">
                <a:solidFill>
                  <a:srgbClr val="FF0000"/>
                </a:solidFill>
                <a:latin typeface="Trebuchet MS" pitchFamily="34" charset="0"/>
              </a:rPr>
              <a:t>عنوان المـــــــــــــــــــــداخلة</a:t>
            </a:r>
            <a:endParaRPr lang="fr-FR" sz="36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673223" y="4014589"/>
            <a:ext cx="10259418" cy="928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ar-D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المؤلفون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ar-DZ" sz="2400" i="1" dirty="0" smtClean="0">
                <a:solidFill>
                  <a:schemeClr val="tx1"/>
                </a:solidFill>
                <a:latin typeface="Times New Roman" pitchFamily="18" charset="0"/>
                <a:ea typeface="TimesNewRoman,Bold" charset="-128"/>
                <a:cs typeface="Times New Roman" pitchFamily="18" charset="0"/>
              </a:rPr>
              <a:t>الانتساب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12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613784" y="3750367"/>
            <a:ext cx="655591" cy="158817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r>
              <a:rPr lang="fr-FR" sz="400" b="1" dirty="0">
                <a:solidFill>
                  <a:schemeClr val="bg1"/>
                </a:solidFill>
              </a:rPr>
              <a:t>90%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-18330" y="1350293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 smtClean="0">
                <a:latin typeface="Trebuchet MS" pitchFamily="34" charset="0"/>
              </a:rPr>
              <a:t>المقدمـــــــة والأهـــــــــــداف</a:t>
            </a:r>
            <a:r>
              <a:rPr lang="ar-DZ" sz="2400" b="1" dirty="0">
                <a:latin typeface="Trebuchet MS" pitchFamily="34" charset="0"/>
              </a:rPr>
              <a:t>: 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40668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40668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3468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>
                <a:latin typeface="Trebuchet MS" pitchFamily="34" charset="0"/>
              </a:rPr>
              <a:t>المنهجية  (المادة - طريقة العمل)</a:t>
            </a:r>
            <a:endParaRPr lang="fr-FR" sz="24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40668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3468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>
                <a:latin typeface="Trebuchet MS" pitchFamily="34" charset="0"/>
              </a:rPr>
              <a:t>المنهجية  (المادة - طريقة العمل</a:t>
            </a:r>
            <a:r>
              <a:rPr lang="ar-DZ" sz="2400" b="1" dirty="0" smtClean="0">
                <a:latin typeface="Trebuchet MS" pitchFamily="34" charset="0"/>
              </a:rPr>
              <a:t>) (تابع)</a:t>
            </a:r>
            <a:endParaRPr lang="fr-FR" sz="24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16918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213879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 smtClean="0">
                <a:latin typeface="Trebuchet MS" pitchFamily="34" charset="0"/>
              </a:rPr>
              <a:t>النتــــــــــــائج والمنــــــــاقشة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-17859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3750" y="1206277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>
                <a:latin typeface="Trebuchet MS" pitchFamily="34" charset="0"/>
              </a:rPr>
              <a:t>النتــــــــــــائج والمنــــــــاقشة</a:t>
            </a: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-17859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162866"/>
            <a:ext cx="12204700" cy="46181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>
                <a:latin typeface="Trebuchet MS" pitchFamily="34" charset="0"/>
              </a:rPr>
              <a:t>النتــــــــــــائج </a:t>
            </a:r>
            <a:r>
              <a:rPr lang="ar-DZ" sz="2400" b="1" dirty="0" smtClean="0">
                <a:latin typeface="Trebuchet MS" pitchFamily="34" charset="0"/>
              </a:rPr>
              <a:t>والمنــــــــاقشة </a:t>
            </a:r>
            <a:r>
              <a:rPr lang="ar-DZ" sz="2400" b="1" dirty="0">
                <a:latin typeface="Trebuchet MS" pitchFamily="34" charset="0"/>
              </a:rPr>
              <a:t>(تابع</a:t>
            </a:r>
            <a:r>
              <a:rPr lang="ar-DZ" sz="2400" b="1" dirty="0" smtClean="0">
                <a:latin typeface="Trebuchet MS" pitchFamily="34" charset="0"/>
              </a:rPr>
              <a:t>)</a:t>
            </a:r>
            <a:endParaRPr lang="fr-FR" sz="2400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414" y="28793"/>
            <a:ext cx="1076642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19382" y="1211057"/>
            <a:ext cx="12185319" cy="461812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b="1" dirty="0" smtClean="0">
                <a:latin typeface="Trebuchet MS" pitchFamily="34" charset="0"/>
              </a:rPr>
              <a:t>الخــــــــــــلاصة و الآفـــــــــــاق</a:t>
            </a:r>
            <a:endParaRPr lang="fr-FR" sz="2100" b="1" dirty="0">
              <a:latin typeface="Trebuchet MS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98094" y="3224211"/>
            <a:ext cx="4359306" cy="831144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ar-DZ" sz="2400" dirty="0" smtClean="0">
                <a:latin typeface="Times New Roman" pitchFamily="18" charset="0"/>
                <a:cs typeface="Times New Roman" pitchFamily="18" charset="0"/>
              </a:rPr>
              <a:t>النص: مبـــــــــــرر ، بمسافة واحدة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DZ" sz="2400" dirty="0">
                <a:latin typeface="Times New Roman" pitchFamily="18" charset="0"/>
                <a:cs typeface="Times New Roman" pitchFamily="18" charset="0"/>
              </a:rPr>
              <a:t>(24).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NR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135</Words>
  <Application>Microsoft Office PowerPoint</Application>
  <PresentationFormat>Personnalisé</PresentationFormat>
  <Paragraphs>36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HANENE</cp:lastModifiedBy>
  <cp:revision>20</cp:revision>
  <dcterms:created xsi:type="dcterms:W3CDTF">2022-05-02T22:33:01Z</dcterms:created>
  <dcterms:modified xsi:type="dcterms:W3CDTF">2022-05-30T00:00:47Z</dcterms:modified>
</cp:coreProperties>
</file>