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204700" cy="6877050"/>
  <p:notesSz cx="6858000" cy="9144000"/>
  <p:defaultTextStyle>
    <a:defPPr>
      <a:defRPr lang="fr-FR"/>
    </a:defPPr>
    <a:lvl1pPr marL="0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3926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7852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1778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5703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9629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3555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7481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1407" algn="l" defTabSz="100785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312" y="-72"/>
      </p:cViewPr>
      <p:guideLst>
        <p:guide orient="horz" pos="2166"/>
        <p:guide pos="384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E4793-771D-4E2B-B9AF-D00CBD9B1519}" type="datetimeFigureOut">
              <a:rPr lang="fr-FR" smtClean="0"/>
              <a:t>30/05/2022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7350" y="685800"/>
            <a:ext cx="6083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ED27-5F1A-474A-8D37-7013E3C63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56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BFF51-C2AD-4806-9BB4-8540ED2D77C8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23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5353" y="2136343"/>
            <a:ext cx="10373995" cy="147410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30706" y="3896995"/>
            <a:ext cx="8543290" cy="17574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0049808" y="291320"/>
            <a:ext cx="3116859" cy="620685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92871" y="291320"/>
            <a:ext cx="9153526" cy="620685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4087" y="4419142"/>
            <a:ext cx="10373995" cy="1365859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4087" y="2914788"/>
            <a:ext cx="10373995" cy="150435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92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8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7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7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6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5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4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40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92872" y="1696975"/>
            <a:ext cx="6134133" cy="480120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0416" y="1696975"/>
            <a:ext cx="6136252" cy="480120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0235" y="275401"/>
            <a:ext cx="10984230" cy="114617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0235" y="1539378"/>
            <a:ext cx="5392528" cy="64153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0235" y="2180917"/>
            <a:ext cx="5392528" cy="3962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9819" y="1539378"/>
            <a:ext cx="5394647" cy="64153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9819" y="2180917"/>
            <a:ext cx="5394647" cy="3962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0237" y="273809"/>
            <a:ext cx="4015262" cy="116527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71699" y="273809"/>
            <a:ext cx="6822766" cy="5869372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0237" y="1439087"/>
            <a:ext cx="4015262" cy="4704094"/>
          </a:xfrm>
        </p:spPr>
        <p:txBody>
          <a:bodyPr/>
          <a:lstStyle>
            <a:lvl1pPr marL="0" indent="0">
              <a:buNone/>
              <a:defRPr sz="15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2207" y="4813936"/>
            <a:ext cx="7322820" cy="5683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92207" y="614478"/>
            <a:ext cx="7322820" cy="4126230"/>
          </a:xfrm>
        </p:spPr>
        <p:txBody>
          <a:bodyPr/>
          <a:lstStyle>
            <a:lvl1pPr marL="0" indent="0">
              <a:buNone/>
              <a:defRPr sz="3500"/>
            </a:lvl1pPr>
            <a:lvl2pPr marL="503926" indent="0">
              <a:buNone/>
              <a:defRPr sz="3100"/>
            </a:lvl2pPr>
            <a:lvl3pPr marL="1007852" indent="0">
              <a:buNone/>
              <a:defRPr sz="2600"/>
            </a:lvl3pPr>
            <a:lvl4pPr marL="1511778" indent="0">
              <a:buNone/>
              <a:defRPr sz="2200"/>
            </a:lvl4pPr>
            <a:lvl5pPr marL="2015703" indent="0">
              <a:buNone/>
              <a:defRPr sz="2200"/>
            </a:lvl5pPr>
            <a:lvl6pPr marL="2519629" indent="0">
              <a:buNone/>
              <a:defRPr sz="2200"/>
            </a:lvl6pPr>
            <a:lvl7pPr marL="3023555" indent="0">
              <a:buNone/>
              <a:defRPr sz="2200"/>
            </a:lvl7pPr>
            <a:lvl8pPr marL="3527481" indent="0">
              <a:buNone/>
              <a:defRPr sz="2200"/>
            </a:lvl8pPr>
            <a:lvl9pPr marL="4031407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92207" y="5382247"/>
            <a:ext cx="7322820" cy="807098"/>
          </a:xfrm>
        </p:spPr>
        <p:txBody>
          <a:bodyPr/>
          <a:lstStyle>
            <a:lvl1pPr marL="0" indent="0">
              <a:buNone/>
              <a:defRPr sz="15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10235" y="275401"/>
            <a:ext cx="10984230" cy="1146175"/>
          </a:xfrm>
          <a:prstGeom prst="rect">
            <a:avLst/>
          </a:prstGeom>
        </p:spPr>
        <p:txBody>
          <a:bodyPr vert="horz" lIns="100785" tIns="50393" rIns="100785" bIns="50393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0235" y="1604646"/>
            <a:ext cx="10984230" cy="4538535"/>
          </a:xfrm>
          <a:prstGeom prst="rect">
            <a:avLst/>
          </a:prstGeom>
        </p:spPr>
        <p:txBody>
          <a:bodyPr vert="horz" lIns="100785" tIns="50393" rIns="100785" bIns="5039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10235" y="6374008"/>
            <a:ext cx="2847764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8B1B4-A4CF-42F1-ADC5-89FDE56BCCA3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9941" y="6374008"/>
            <a:ext cx="3864821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46701" y="6374008"/>
            <a:ext cx="2847764" cy="366139"/>
          </a:xfrm>
          <a:prstGeom prst="rect">
            <a:avLst/>
          </a:prstGeom>
        </p:spPr>
        <p:txBody>
          <a:bodyPr vert="horz" lIns="100785" tIns="50393" rIns="100785" bIns="503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221D7-D364-4644-9559-8A31E34FF7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7852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44" indent="-377944" algn="l" defTabSz="100785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879" indent="-314954" algn="l" defTabSz="1007852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815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740" indent="-251963" algn="l" defTabSz="100785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666" indent="-251963" algn="l" defTabSz="1007852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592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518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444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370" indent="-251963" algn="l" defTabSz="100785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26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852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78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703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629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555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481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407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72996" y="1295385"/>
            <a:ext cx="1000454" cy="523220"/>
          </a:xfrm>
          <a:prstGeom prst="rect">
            <a:avLst/>
          </a:prstGeo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1400" smtClean="0">
                <a:latin typeface="Times New Roman" pitchFamily="18" charset="0"/>
                <a:cs typeface="Times New Roman" pitchFamily="18" charset="0"/>
              </a:rPr>
              <a:t>شعار الجامعة</a:t>
            </a:r>
          </a:p>
          <a:p>
            <a:pPr algn="ctr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960134" y="1366823"/>
            <a:ext cx="1045028" cy="523220"/>
          </a:xfrm>
          <a:prstGeom prst="rect">
            <a:avLst/>
          </a:prstGeo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1400" dirty="0">
                <a:latin typeface="Times New Roman" pitchFamily="18" charset="0"/>
                <a:cs typeface="Times New Roman" pitchFamily="18" charset="0"/>
              </a:rPr>
              <a:t>شعار </a:t>
            </a:r>
            <a:r>
              <a:rPr lang="ar-DZ" sz="1400" dirty="0" smtClean="0">
                <a:latin typeface="Times New Roman" pitchFamily="18" charset="0"/>
                <a:cs typeface="Times New Roman" pitchFamily="18" charset="0"/>
              </a:rPr>
              <a:t>المخبر</a:t>
            </a:r>
          </a:p>
          <a:p>
            <a:pPr algn="ctr"/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14" y="40668"/>
            <a:ext cx="107664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989782" y="2286397"/>
            <a:ext cx="93388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800" b="1" dirty="0">
                <a:solidFill>
                  <a:srgbClr val="FF0000"/>
                </a:solidFill>
                <a:latin typeface="Trebuchet MS" pitchFamily="34" charset="0"/>
                <a:ea typeface="Calibri" panose="020F0502020204030204" pitchFamily="34" charset="0"/>
                <a:cs typeface="+mj-cs"/>
              </a:rPr>
              <a:t>)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</a:t>
            </a:r>
            <a:r>
              <a:rPr lang="en-US" sz="2800" b="1" baseline="-25000" dirty="0" err="1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.CON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°</a:t>
            </a:r>
            <a:r>
              <a:rPr lang="ar-DZ" sz="2800" b="1" dirty="0" smtClean="0">
                <a:solidFill>
                  <a:srgbClr val="FF0000"/>
                </a:solidFill>
                <a:latin typeface="Trebuchet MS" pitchFamily="34" charset="0"/>
                <a:ea typeface="Calibri" panose="020F0502020204030204" pitchFamily="34" charset="0"/>
                <a:cs typeface="+mj-cs"/>
              </a:rPr>
              <a:t>(اللقب الاسم</a:t>
            </a:r>
            <a:r>
              <a:rPr lang="en-US" sz="2800" b="1" dirty="0" smtClean="0">
                <a:solidFill>
                  <a:srgbClr val="FF0000"/>
                </a:solidFill>
                <a:latin typeface="Trebuchet MS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ar-DZ" sz="2800" dirty="0" smtClean="0">
                <a:solidFill>
                  <a:srgbClr val="FF0000"/>
                </a:solidFill>
                <a:latin typeface="Trebuchet MS" pitchFamily="34" charset="0"/>
              </a:rPr>
              <a:t>رمـــــــــــز المداخلة  </a:t>
            </a:r>
          </a:p>
          <a:p>
            <a:pPr algn="ctr" rtl="1"/>
            <a:r>
              <a:rPr lang="ar-DZ" sz="3600" b="1" dirty="0" smtClean="0">
                <a:solidFill>
                  <a:srgbClr val="FF0000"/>
                </a:solidFill>
                <a:latin typeface="Trebuchet MS" pitchFamily="34" charset="0"/>
              </a:rPr>
              <a:t>عنوان المـــــــــــــــــــــداخلة</a:t>
            </a:r>
            <a:endParaRPr lang="fr-FR" sz="36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673223" y="4014589"/>
            <a:ext cx="10259418" cy="928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2400"/>
            </a:pPr>
            <a:r>
              <a:rPr lang="ar-D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المؤلفون</a:t>
            </a:r>
          </a:p>
          <a:p>
            <a:pPr>
              <a:lnSpc>
                <a:spcPct val="90000"/>
              </a:lnSpc>
              <a:buClr>
                <a:schemeClr val="dk1"/>
              </a:buClr>
              <a:buSzPts val="2400"/>
            </a:pPr>
            <a:r>
              <a:rPr lang="ar-DZ" sz="2400" i="1" dirty="0" smtClean="0">
                <a:solidFill>
                  <a:schemeClr val="tx1"/>
                </a:solidFill>
                <a:latin typeface="Times New Roman" pitchFamily="18" charset="0"/>
                <a:ea typeface="TimesNewRoman,Bold" charset="-128"/>
                <a:cs typeface="Times New Roman" pitchFamily="18" charset="0"/>
              </a:rPr>
              <a:t>الانتساب</a:t>
            </a:r>
            <a:endParaRPr lang="fr-FR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12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3613784" y="3750367"/>
            <a:ext cx="655591" cy="158817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r>
              <a:rPr lang="fr-FR" sz="400" b="1" dirty="0">
                <a:solidFill>
                  <a:schemeClr val="bg1"/>
                </a:solidFill>
              </a:rPr>
              <a:t>90%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fr-F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-18330" y="1350293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b="1" dirty="0" smtClean="0">
                <a:latin typeface="Trebuchet MS" pitchFamily="34" charset="0"/>
              </a:rPr>
              <a:t>المقدمـــــــة والأهـــــــــــداف</a:t>
            </a:r>
            <a:r>
              <a:rPr lang="ar-DZ" sz="2400" b="1" dirty="0">
                <a:latin typeface="Trebuchet MS" pitchFamily="34" charset="0"/>
              </a:rPr>
              <a:t>: </a:t>
            </a:r>
            <a:endParaRPr lang="fr-FR" sz="2100" b="1" dirty="0">
              <a:latin typeface="Trebuchet MS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798094" y="3224211"/>
            <a:ext cx="4359306" cy="831144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النص: مبـــــــــــرر ، بمسافة واحدة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(24).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NR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14" y="40668"/>
            <a:ext cx="107664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71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14" y="40668"/>
            <a:ext cx="107664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0" y="1234686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b="1" dirty="0">
                <a:latin typeface="Trebuchet MS" pitchFamily="34" charset="0"/>
              </a:rPr>
              <a:t>المنهجية  (المادة - طريقة العمل)</a:t>
            </a:r>
            <a:endParaRPr lang="fr-FR" sz="2400" b="1" dirty="0">
              <a:latin typeface="Trebuchet MS" pitchFamily="34" charset="0"/>
            </a:endParaRP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798094" y="3224211"/>
            <a:ext cx="4359306" cy="831144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النص: مبـــــــــــرر ، بمسافة واحدة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(24).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NR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14" y="40668"/>
            <a:ext cx="107664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0" y="1234686"/>
            <a:ext cx="12204700" cy="4629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b="1" dirty="0">
                <a:latin typeface="Trebuchet MS" pitchFamily="34" charset="0"/>
              </a:rPr>
              <a:t>المنهجية  (المادة - طريقة العمل</a:t>
            </a:r>
            <a:r>
              <a:rPr lang="ar-DZ" sz="2400" b="1" dirty="0" smtClean="0">
                <a:latin typeface="Trebuchet MS" pitchFamily="34" charset="0"/>
              </a:rPr>
              <a:t>) (تابع)</a:t>
            </a:r>
            <a:endParaRPr lang="fr-FR" sz="2400" b="1" dirty="0">
              <a:latin typeface="Trebuchet MS" pitchFamily="34" charset="0"/>
            </a:endParaRP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798094" y="3224211"/>
            <a:ext cx="4359306" cy="831144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النص: مبـــــــــــرر ، بمسافة واحدة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(24).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NR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14" y="16918"/>
            <a:ext cx="107664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0" y="1213879"/>
            <a:ext cx="12204700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b="1" dirty="0" smtClean="0">
                <a:latin typeface="Trebuchet MS" pitchFamily="34" charset="0"/>
              </a:rPr>
              <a:t>النتــــــــــــائج والمنــــــــاقشة</a:t>
            </a:r>
            <a:endParaRPr lang="fr-FR" sz="2100" b="1" dirty="0">
              <a:latin typeface="Trebuchet MS" pitchFamily="34" charset="0"/>
            </a:endParaRP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798094" y="3224211"/>
            <a:ext cx="4359306" cy="831144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النص: مبـــــــــــرر ، بمسافة واحدة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(24).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NR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14" y="-17859"/>
            <a:ext cx="107664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798094" y="3224211"/>
            <a:ext cx="4359306" cy="831144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النص: مبـــــــــــرر ، بمسافة واحدة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(24).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NR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3750" y="1206277"/>
            <a:ext cx="12204700" cy="46294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b="1" dirty="0">
                <a:latin typeface="Trebuchet MS" pitchFamily="34" charset="0"/>
              </a:rPr>
              <a:t>النتــــــــــــائج والمنــــــــاقشة</a:t>
            </a: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14" y="-17859"/>
            <a:ext cx="107664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0" y="1162866"/>
            <a:ext cx="12204700" cy="461812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b="1" dirty="0">
                <a:latin typeface="Trebuchet MS" pitchFamily="34" charset="0"/>
              </a:rPr>
              <a:t>النتــــــــــــائج </a:t>
            </a:r>
            <a:r>
              <a:rPr lang="ar-DZ" sz="2400" b="1" dirty="0" smtClean="0">
                <a:latin typeface="Trebuchet MS" pitchFamily="34" charset="0"/>
              </a:rPr>
              <a:t>والمنــــــــاقشة </a:t>
            </a:r>
            <a:r>
              <a:rPr lang="ar-DZ" sz="2400" b="1" dirty="0">
                <a:latin typeface="Trebuchet MS" pitchFamily="34" charset="0"/>
              </a:rPr>
              <a:t>(تابع</a:t>
            </a:r>
            <a:r>
              <a:rPr lang="ar-DZ" sz="2400" b="1" dirty="0" smtClean="0">
                <a:latin typeface="Trebuchet MS" pitchFamily="34" charset="0"/>
              </a:rPr>
              <a:t>)</a:t>
            </a:r>
            <a:endParaRPr lang="fr-FR" sz="2400" b="1" dirty="0">
              <a:latin typeface="Trebuchet MS" pitchFamily="34" charset="0"/>
            </a:endParaRP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11999" y="5311310"/>
            <a:ext cx="2490756" cy="570620"/>
          </a:xfrm>
          <a:prstGeom prst="rect">
            <a:avLst/>
          </a:prstGeom>
        </p:spPr>
        <p:txBody>
          <a:bodyPr vert="horz" lIns="98128" tIns="49064" rIns="98128" bIns="49064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000" b="1" dirty="0">
              <a:solidFill>
                <a:srgbClr val="00B050"/>
              </a:solidFill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2040711" y="2161178"/>
            <a:ext cx="95364" cy="19243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5968" y="2503437"/>
            <a:ext cx="107623" cy="22356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5318" y="2785830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7552" y="2574421"/>
            <a:ext cx="148156" cy="1569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798094" y="3224211"/>
            <a:ext cx="4359306" cy="831144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النص: مبـــــــــــرر ، بمسافة واحدة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(24).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NR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14" y="28793"/>
            <a:ext cx="107664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19382" y="1211057"/>
            <a:ext cx="12185319" cy="461812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b="1" dirty="0" smtClean="0">
                <a:latin typeface="Trebuchet MS" pitchFamily="34" charset="0"/>
              </a:rPr>
              <a:t>الخــــــــــــلاصة و الآفـــــــــــاق</a:t>
            </a:r>
            <a:endParaRPr lang="fr-FR" sz="2100" b="1" dirty="0">
              <a:latin typeface="Trebuchet MS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458642" y="6510911"/>
            <a:ext cx="2746058" cy="366139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798094" y="3224211"/>
            <a:ext cx="4359306" cy="831144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النص: مبـــــــــــرر ، بمسافة واحدة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(24).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NR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4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135</Words>
  <Application>Microsoft Office PowerPoint</Application>
  <PresentationFormat>Personnalisé</PresentationFormat>
  <Paragraphs>36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LENOVO</dc:creator>
  <cp:lastModifiedBy>HANENE</cp:lastModifiedBy>
  <cp:revision>20</cp:revision>
  <dcterms:created xsi:type="dcterms:W3CDTF">2022-05-02T22:33:01Z</dcterms:created>
  <dcterms:modified xsi:type="dcterms:W3CDTF">2022-05-30T00:00:47Z</dcterms:modified>
</cp:coreProperties>
</file>