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204700" cy="6877050"/>
  <p:notesSz cx="6858000" cy="9144000"/>
  <p:defaultTextStyle>
    <a:defPPr>
      <a:defRPr lang="fr-FR"/>
    </a:defPPr>
    <a:lvl1pPr marL="0" algn="l" defTabSz="100785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3926" algn="l" defTabSz="100785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07852" algn="l" defTabSz="100785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11778" algn="l" defTabSz="100785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15703" algn="l" defTabSz="100785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19629" algn="l" defTabSz="100785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23555" algn="l" defTabSz="100785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27481" algn="l" defTabSz="100785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31407" algn="l" defTabSz="100785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516" y="-72"/>
      </p:cViewPr>
      <p:guideLst>
        <p:guide orient="horz" pos="2166"/>
        <p:guide pos="384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E4793-771D-4E2B-B9AF-D00CBD9B1519}" type="datetimeFigureOut">
              <a:rPr lang="fr-FR" smtClean="0"/>
              <a:t>30/05/2022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7350" y="685800"/>
            <a:ext cx="60833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98ED27-5F1A-474A-8D37-7013E3C634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556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BBFF51-C2AD-4806-9BB4-8540ED2D77C8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1238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5353" y="2136343"/>
            <a:ext cx="10373995" cy="1474109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30706" y="3896995"/>
            <a:ext cx="8543290" cy="175746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39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7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4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B1B4-A4CF-42F1-ADC5-89FDE56BCCA3}" type="datetimeFigureOut">
              <a:rPr lang="fr-FR" smtClean="0"/>
              <a:pPr/>
              <a:t>30/05/2022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21D7-D364-4644-9559-8A31E34FF7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B1B4-A4CF-42F1-ADC5-89FDE56BCCA3}" type="datetimeFigureOut">
              <a:rPr lang="fr-FR" smtClean="0"/>
              <a:pPr/>
              <a:t>30/05/2022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21D7-D364-4644-9559-8A31E34FF7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10049808" y="291320"/>
            <a:ext cx="3116859" cy="620685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92871" y="291320"/>
            <a:ext cx="9153526" cy="620685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B1B4-A4CF-42F1-ADC5-89FDE56BCCA3}" type="datetimeFigureOut">
              <a:rPr lang="fr-FR" smtClean="0"/>
              <a:pPr/>
              <a:t>30/05/2022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21D7-D364-4644-9559-8A31E34FF7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B1B4-A4CF-42F1-ADC5-89FDE56BCCA3}" type="datetimeFigureOut">
              <a:rPr lang="fr-FR" smtClean="0"/>
              <a:pPr/>
              <a:t>30/05/2022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21D7-D364-4644-9559-8A31E34FF7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4087" y="4419142"/>
            <a:ext cx="10373995" cy="1365859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4087" y="2914788"/>
            <a:ext cx="10373995" cy="150435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392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0785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1177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1570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51962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0235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52748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03140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B1B4-A4CF-42F1-ADC5-89FDE56BCCA3}" type="datetimeFigureOut">
              <a:rPr lang="fr-FR" smtClean="0"/>
              <a:pPr/>
              <a:t>30/05/2022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21D7-D364-4644-9559-8A31E34FF7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92872" y="1696975"/>
            <a:ext cx="6134133" cy="4801200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030416" y="1696975"/>
            <a:ext cx="6136252" cy="4801200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B1B4-A4CF-42F1-ADC5-89FDE56BCCA3}" type="datetimeFigureOut">
              <a:rPr lang="fr-FR" smtClean="0"/>
              <a:pPr/>
              <a:t>30/05/2022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21D7-D364-4644-9559-8A31E34FF7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0235" y="275401"/>
            <a:ext cx="10984230" cy="1146175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10235" y="1539378"/>
            <a:ext cx="5392528" cy="641539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3926" indent="0">
              <a:buNone/>
              <a:defRPr sz="2200" b="1"/>
            </a:lvl2pPr>
            <a:lvl3pPr marL="1007852" indent="0">
              <a:buNone/>
              <a:defRPr sz="2000" b="1"/>
            </a:lvl3pPr>
            <a:lvl4pPr marL="1511778" indent="0">
              <a:buNone/>
              <a:defRPr sz="1800" b="1"/>
            </a:lvl4pPr>
            <a:lvl5pPr marL="2015703" indent="0">
              <a:buNone/>
              <a:defRPr sz="1800" b="1"/>
            </a:lvl5pPr>
            <a:lvl6pPr marL="2519629" indent="0">
              <a:buNone/>
              <a:defRPr sz="1800" b="1"/>
            </a:lvl6pPr>
            <a:lvl7pPr marL="3023555" indent="0">
              <a:buNone/>
              <a:defRPr sz="1800" b="1"/>
            </a:lvl7pPr>
            <a:lvl8pPr marL="3527481" indent="0">
              <a:buNone/>
              <a:defRPr sz="1800" b="1"/>
            </a:lvl8pPr>
            <a:lvl9pPr marL="4031407" indent="0">
              <a:buNone/>
              <a:defRPr sz="18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0235" y="2180917"/>
            <a:ext cx="5392528" cy="3962264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9819" y="1539378"/>
            <a:ext cx="5394647" cy="641539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3926" indent="0">
              <a:buNone/>
              <a:defRPr sz="2200" b="1"/>
            </a:lvl2pPr>
            <a:lvl3pPr marL="1007852" indent="0">
              <a:buNone/>
              <a:defRPr sz="2000" b="1"/>
            </a:lvl3pPr>
            <a:lvl4pPr marL="1511778" indent="0">
              <a:buNone/>
              <a:defRPr sz="1800" b="1"/>
            </a:lvl4pPr>
            <a:lvl5pPr marL="2015703" indent="0">
              <a:buNone/>
              <a:defRPr sz="1800" b="1"/>
            </a:lvl5pPr>
            <a:lvl6pPr marL="2519629" indent="0">
              <a:buNone/>
              <a:defRPr sz="1800" b="1"/>
            </a:lvl6pPr>
            <a:lvl7pPr marL="3023555" indent="0">
              <a:buNone/>
              <a:defRPr sz="1800" b="1"/>
            </a:lvl7pPr>
            <a:lvl8pPr marL="3527481" indent="0">
              <a:buNone/>
              <a:defRPr sz="1800" b="1"/>
            </a:lvl8pPr>
            <a:lvl9pPr marL="4031407" indent="0">
              <a:buNone/>
              <a:defRPr sz="18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9819" y="2180917"/>
            <a:ext cx="5394647" cy="3962264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B1B4-A4CF-42F1-ADC5-89FDE56BCCA3}" type="datetimeFigureOut">
              <a:rPr lang="fr-FR" smtClean="0"/>
              <a:pPr/>
              <a:t>30/05/2022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21D7-D364-4644-9559-8A31E34FF7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B1B4-A4CF-42F1-ADC5-89FDE56BCCA3}" type="datetimeFigureOut">
              <a:rPr lang="fr-FR" smtClean="0"/>
              <a:pPr/>
              <a:t>30/05/2022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21D7-D364-4644-9559-8A31E34FF7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B1B4-A4CF-42F1-ADC5-89FDE56BCCA3}" type="datetimeFigureOut">
              <a:rPr lang="fr-FR" smtClean="0"/>
              <a:pPr/>
              <a:t>30/05/2022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21D7-D364-4644-9559-8A31E34FF7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0237" y="273809"/>
            <a:ext cx="4015262" cy="1165278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71699" y="273809"/>
            <a:ext cx="6822766" cy="5869372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10237" y="1439087"/>
            <a:ext cx="4015262" cy="4704094"/>
          </a:xfrm>
        </p:spPr>
        <p:txBody>
          <a:bodyPr/>
          <a:lstStyle>
            <a:lvl1pPr marL="0" indent="0">
              <a:buNone/>
              <a:defRPr sz="1500"/>
            </a:lvl1pPr>
            <a:lvl2pPr marL="503926" indent="0">
              <a:buNone/>
              <a:defRPr sz="1300"/>
            </a:lvl2pPr>
            <a:lvl3pPr marL="1007852" indent="0">
              <a:buNone/>
              <a:defRPr sz="1100"/>
            </a:lvl3pPr>
            <a:lvl4pPr marL="1511778" indent="0">
              <a:buNone/>
              <a:defRPr sz="1000"/>
            </a:lvl4pPr>
            <a:lvl5pPr marL="2015703" indent="0">
              <a:buNone/>
              <a:defRPr sz="1000"/>
            </a:lvl5pPr>
            <a:lvl6pPr marL="2519629" indent="0">
              <a:buNone/>
              <a:defRPr sz="1000"/>
            </a:lvl6pPr>
            <a:lvl7pPr marL="3023555" indent="0">
              <a:buNone/>
              <a:defRPr sz="1000"/>
            </a:lvl7pPr>
            <a:lvl8pPr marL="3527481" indent="0">
              <a:buNone/>
              <a:defRPr sz="1000"/>
            </a:lvl8pPr>
            <a:lvl9pPr marL="4031407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B1B4-A4CF-42F1-ADC5-89FDE56BCCA3}" type="datetimeFigureOut">
              <a:rPr lang="fr-FR" smtClean="0"/>
              <a:pPr/>
              <a:t>30/05/2022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21D7-D364-4644-9559-8A31E34FF7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92207" y="4813936"/>
            <a:ext cx="7322820" cy="568312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92207" y="614478"/>
            <a:ext cx="7322820" cy="4126230"/>
          </a:xfrm>
        </p:spPr>
        <p:txBody>
          <a:bodyPr/>
          <a:lstStyle>
            <a:lvl1pPr marL="0" indent="0">
              <a:buNone/>
              <a:defRPr sz="3500"/>
            </a:lvl1pPr>
            <a:lvl2pPr marL="503926" indent="0">
              <a:buNone/>
              <a:defRPr sz="3100"/>
            </a:lvl2pPr>
            <a:lvl3pPr marL="1007852" indent="0">
              <a:buNone/>
              <a:defRPr sz="2600"/>
            </a:lvl3pPr>
            <a:lvl4pPr marL="1511778" indent="0">
              <a:buNone/>
              <a:defRPr sz="2200"/>
            </a:lvl4pPr>
            <a:lvl5pPr marL="2015703" indent="0">
              <a:buNone/>
              <a:defRPr sz="2200"/>
            </a:lvl5pPr>
            <a:lvl6pPr marL="2519629" indent="0">
              <a:buNone/>
              <a:defRPr sz="2200"/>
            </a:lvl6pPr>
            <a:lvl7pPr marL="3023555" indent="0">
              <a:buNone/>
              <a:defRPr sz="2200"/>
            </a:lvl7pPr>
            <a:lvl8pPr marL="3527481" indent="0">
              <a:buNone/>
              <a:defRPr sz="2200"/>
            </a:lvl8pPr>
            <a:lvl9pPr marL="4031407" indent="0">
              <a:buNone/>
              <a:defRPr sz="22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92207" y="5382247"/>
            <a:ext cx="7322820" cy="807098"/>
          </a:xfrm>
        </p:spPr>
        <p:txBody>
          <a:bodyPr/>
          <a:lstStyle>
            <a:lvl1pPr marL="0" indent="0">
              <a:buNone/>
              <a:defRPr sz="1500"/>
            </a:lvl1pPr>
            <a:lvl2pPr marL="503926" indent="0">
              <a:buNone/>
              <a:defRPr sz="1300"/>
            </a:lvl2pPr>
            <a:lvl3pPr marL="1007852" indent="0">
              <a:buNone/>
              <a:defRPr sz="1100"/>
            </a:lvl3pPr>
            <a:lvl4pPr marL="1511778" indent="0">
              <a:buNone/>
              <a:defRPr sz="1000"/>
            </a:lvl4pPr>
            <a:lvl5pPr marL="2015703" indent="0">
              <a:buNone/>
              <a:defRPr sz="1000"/>
            </a:lvl5pPr>
            <a:lvl6pPr marL="2519629" indent="0">
              <a:buNone/>
              <a:defRPr sz="1000"/>
            </a:lvl6pPr>
            <a:lvl7pPr marL="3023555" indent="0">
              <a:buNone/>
              <a:defRPr sz="1000"/>
            </a:lvl7pPr>
            <a:lvl8pPr marL="3527481" indent="0">
              <a:buNone/>
              <a:defRPr sz="1000"/>
            </a:lvl8pPr>
            <a:lvl9pPr marL="4031407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B1B4-A4CF-42F1-ADC5-89FDE56BCCA3}" type="datetimeFigureOut">
              <a:rPr lang="fr-FR" smtClean="0"/>
              <a:pPr/>
              <a:t>30/05/2022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21D7-D364-4644-9559-8A31E34FF7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10235" y="275401"/>
            <a:ext cx="10984230" cy="1146175"/>
          </a:xfrm>
          <a:prstGeom prst="rect">
            <a:avLst/>
          </a:prstGeom>
        </p:spPr>
        <p:txBody>
          <a:bodyPr vert="horz" lIns="100785" tIns="50393" rIns="100785" bIns="50393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10235" y="1604646"/>
            <a:ext cx="10984230" cy="4538535"/>
          </a:xfrm>
          <a:prstGeom prst="rect">
            <a:avLst/>
          </a:prstGeom>
        </p:spPr>
        <p:txBody>
          <a:bodyPr vert="horz" lIns="100785" tIns="50393" rIns="100785" bIns="50393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10235" y="6374008"/>
            <a:ext cx="2847764" cy="366139"/>
          </a:xfrm>
          <a:prstGeom prst="rect">
            <a:avLst/>
          </a:prstGeom>
        </p:spPr>
        <p:txBody>
          <a:bodyPr vert="horz" lIns="100785" tIns="50393" rIns="100785" bIns="50393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8B1B4-A4CF-42F1-ADC5-89FDE56BCCA3}" type="datetimeFigureOut">
              <a:rPr lang="fr-FR" smtClean="0"/>
              <a:pPr/>
              <a:t>30/05/2022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169941" y="6374008"/>
            <a:ext cx="3864821" cy="366139"/>
          </a:xfrm>
          <a:prstGeom prst="rect">
            <a:avLst/>
          </a:prstGeom>
        </p:spPr>
        <p:txBody>
          <a:bodyPr vert="horz" lIns="100785" tIns="50393" rIns="100785" bIns="50393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746701" y="6374008"/>
            <a:ext cx="2847764" cy="366139"/>
          </a:xfrm>
          <a:prstGeom prst="rect">
            <a:avLst/>
          </a:prstGeom>
        </p:spPr>
        <p:txBody>
          <a:bodyPr vert="horz" lIns="100785" tIns="50393" rIns="100785" bIns="50393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221D7-D364-4644-9559-8A31E34FF7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07852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944" indent="-377944" algn="l" defTabSz="100785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18879" indent="-314954" algn="l" defTabSz="1007852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59815" indent="-251963" algn="l" defTabSz="1007852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740" indent="-251963" algn="l" defTabSz="1007852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67666" indent="-251963" algn="l" defTabSz="1007852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71592" indent="-251963" algn="l" defTabSz="1007852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75518" indent="-251963" algn="l" defTabSz="1007852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79444" indent="-251963" algn="l" defTabSz="1007852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83370" indent="-251963" algn="l" defTabSz="1007852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3926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7852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11778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5703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9629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23555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27481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31407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550" y="12594"/>
            <a:ext cx="10782376" cy="1247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ZoneTexte 6"/>
          <p:cNvSpPr txBox="1"/>
          <p:nvPr/>
        </p:nvSpPr>
        <p:spPr>
          <a:xfrm>
            <a:off x="28278" y="1206277"/>
            <a:ext cx="1000454" cy="523220"/>
          </a:xfrm>
          <a:prstGeom prst="rect">
            <a:avLst/>
          </a:prstGeom>
          <a:noFill/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400" dirty="0" err="1">
                <a:latin typeface="Times New Roman" pitchFamily="18" charset="0"/>
                <a:cs typeface="Times New Roman" pitchFamily="18" charset="0"/>
              </a:rPr>
              <a:t>University</a:t>
            </a:r>
            <a:r>
              <a:rPr lang="fr-FR" sz="1400" dirty="0">
                <a:latin typeface="Times New Roman" pitchFamily="18" charset="0"/>
                <a:cs typeface="Times New Roman" pitchFamily="18" charset="0"/>
              </a:rPr>
              <a:t> logo</a:t>
            </a:r>
            <a:endParaRPr lang="fr-FR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1142910" y="1115105"/>
            <a:ext cx="1045028" cy="523220"/>
          </a:xfrm>
          <a:prstGeom prst="rect">
            <a:avLst/>
          </a:prstGeom>
          <a:noFill/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400" dirty="0" err="1">
                <a:latin typeface="Times New Roman" pitchFamily="18" charset="0"/>
                <a:cs typeface="Times New Roman" pitchFamily="18" charset="0"/>
              </a:rPr>
              <a:t>Laboratory</a:t>
            </a:r>
            <a:r>
              <a:rPr lang="fr-FR" sz="1400" dirty="0">
                <a:latin typeface="Times New Roman" pitchFamily="18" charset="0"/>
                <a:cs typeface="Times New Roman" pitchFamily="18" charset="0"/>
              </a:rPr>
              <a:t> logo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660042" y="2757040"/>
            <a:ext cx="933887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Oral communication code</a:t>
            </a:r>
            <a:r>
              <a:rPr lang="ar-D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fr-F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fr-FR" sz="2800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fr-F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.OCN°LAST</a:t>
            </a:r>
            <a:r>
              <a:rPr lang="fr-F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NAME First Name)</a:t>
            </a:r>
          </a:p>
          <a:p>
            <a:pPr algn="ctr"/>
            <a:r>
              <a:rPr lang="fr-FR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Title</a:t>
            </a:r>
            <a:r>
              <a:rPr lang="fr-FR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of the communication</a:t>
            </a:r>
          </a:p>
        </p:txBody>
      </p:sp>
      <p:sp>
        <p:nvSpPr>
          <p:cNvPr id="26" name="Google Shape;92;p1"/>
          <p:cNvSpPr txBox="1">
            <a:spLocks noGrp="1"/>
          </p:cNvSpPr>
          <p:nvPr>
            <p:ph type="subTitle" idx="1"/>
          </p:nvPr>
        </p:nvSpPr>
        <p:spPr>
          <a:xfrm>
            <a:off x="998605" y="4158605"/>
            <a:ext cx="10259418" cy="9286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>
              <a:lnSpc>
                <a:spcPct val="90000"/>
              </a:lnSpc>
              <a:buClr>
                <a:schemeClr val="dk1"/>
              </a:buClr>
              <a:buSzPts val="2400"/>
            </a:pPr>
            <a:r>
              <a:rPr lang="fr-FR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Author</a:t>
            </a:r>
            <a:r>
              <a:rPr lang="fr-FR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(s)</a:t>
            </a:r>
          </a:p>
          <a:p>
            <a:pPr>
              <a:lnSpc>
                <a:spcPct val="90000"/>
              </a:lnSpc>
              <a:buClr>
                <a:schemeClr val="dk1"/>
              </a:buClr>
              <a:buSzPts val="2400"/>
            </a:pP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,Bold" charset="-128"/>
                <a:cs typeface="Times New Roman" pitchFamily="18" charset="0"/>
              </a:rPr>
              <a:t>Affiliation</a:t>
            </a:r>
            <a:endParaRPr lang="fr-FR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78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oneTexte 10"/>
          <p:cNvSpPr txBox="1"/>
          <p:nvPr/>
        </p:nvSpPr>
        <p:spPr>
          <a:xfrm>
            <a:off x="3613784" y="3750367"/>
            <a:ext cx="655591" cy="158817"/>
          </a:xfrm>
          <a:prstGeom prst="rect">
            <a:avLst/>
          </a:prstGeom>
          <a:noFill/>
        </p:spPr>
        <p:txBody>
          <a:bodyPr wrap="square" lIns="91586" tIns="45793" rIns="91586" bIns="45793" rtlCol="0">
            <a:spAutoFit/>
          </a:bodyPr>
          <a:lstStyle/>
          <a:p>
            <a:r>
              <a:rPr lang="fr-FR" sz="400" b="1" dirty="0">
                <a:solidFill>
                  <a:schemeClr val="bg1"/>
                </a:solidFill>
              </a:rPr>
              <a:t>90%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3887772" y="3224211"/>
            <a:ext cx="4359306" cy="833305"/>
          </a:xfrm>
          <a:prstGeom prst="rect">
            <a:avLst/>
          </a:prstGeom>
          <a:noFill/>
        </p:spPr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Text: justified, single-spaced, Times new roman (24).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xfrm>
            <a:off x="9458642" y="6510911"/>
            <a:ext cx="2746058" cy="366139"/>
          </a:xfrm>
        </p:spPr>
        <p:txBody>
          <a:bodyPr/>
          <a:lstStyle/>
          <a:p>
            <a:fld id="{B33719FB-A523-4528-9E11-D6CB18991D76}" type="slidenum">
              <a:rPr lang="fr-FR" sz="2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pPr/>
              <a:t>2</a:t>
            </a:fld>
            <a:endParaRPr lang="fr-FR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550" y="12594"/>
            <a:ext cx="10782376" cy="1247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ZoneTexte 15"/>
          <p:cNvSpPr txBox="1"/>
          <p:nvPr/>
        </p:nvSpPr>
        <p:spPr>
          <a:xfrm>
            <a:off x="0" y="1181085"/>
            <a:ext cx="12204700" cy="462947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fr-FR" sz="2400" b="1" dirty="0">
                <a:latin typeface="Trebuchet MS" pitchFamily="34" charset="0"/>
              </a:rPr>
              <a:t>INTRODUCTION</a:t>
            </a:r>
            <a:endParaRPr lang="fr-FR" sz="2100" b="1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719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550" y="-12806"/>
            <a:ext cx="10782376" cy="1247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9" name="Titre 1"/>
          <p:cNvSpPr txBox="1">
            <a:spLocks/>
          </p:cNvSpPr>
          <p:nvPr/>
        </p:nvSpPr>
        <p:spPr>
          <a:xfrm>
            <a:off x="2711999" y="5311310"/>
            <a:ext cx="2490756" cy="570620"/>
          </a:xfrm>
          <a:prstGeom prst="rect">
            <a:avLst/>
          </a:prstGeom>
        </p:spPr>
        <p:txBody>
          <a:bodyPr vert="horz" lIns="98128" tIns="49064" rIns="98128" bIns="49064" rtlCol="0" anchor="ctr">
            <a:noAutofit/>
          </a:bodyPr>
          <a:lstStyle>
            <a:lvl1pPr algn="ctr" defTabSz="4114800" rtl="0" eaLnBrk="1" latinLnBrk="0" hangingPunct="1">
              <a:spcBef>
                <a:spcPct val="0"/>
              </a:spcBef>
              <a:buNone/>
              <a:defRPr sz="19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sz="1000" b="1" dirty="0">
              <a:solidFill>
                <a:srgbClr val="00B050"/>
              </a:solidFill>
            </a:endParaRPr>
          </a:p>
        </p:txBody>
      </p:sp>
      <p:cxnSp>
        <p:nvCxnSpPr>
          <p:cNvPr id="46" name="Connecteur droit avec flèche 45"/>
          <p:cNvCxnSpPr/>
          <p:nvPr/>
        </p:nvCxnSpPr>
        <p:spPr>
          <a:xfrm flipH="1">
            <a:off x="2040711" y="2161178"/>
            <a:ext cx="95364" cy="19243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avec flèche 59"/>
          <p:cNvCxnSpPr/>
          <p:nvPr/>
        </p:nvCxnSpPr>
        <p:spPr>
          <a:xfrm flipH="1">
            <a:off x="2515968" y="2503437"/>
            <a:ext cx="107623" cy="22356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avec flèche 60"/>
          <p:cNvCxnSpPr/>
          <p:nvPr/>
        </p:nvCxnSpPr>
        <p:spPr>
          <a:xfrm flipH="1">
            <a:off x="2535318" y="2785830"/>
            <a:ext cx="148156" cy="15690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avec flèche 67"/>
          <p:cNvCxnSpPr/>
          <p:nvPr/>
        </p:nvCxnSpPr>
        <p:spPr>
          <a:xfrm flipH="1">
            <a:off x="1707552" y="2574421"/>
            <a:ext cx="148156" cy="15690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4041245" y="3006369"/>
            <a:ext cx="4359306" cy="833305"/>
          </a:xfrm>
          <a:prstGeom prst="rect">
            <a:avLst/>
          </a:prstGeom>
          <a:noFill/>
        </p:spPr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Text: justified, single-spaced, Times new roman (24).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>
          <a:xfrm>
            <a:off x="9458642" y="6510911"/>
            <a:ext cx="2746058" cy="366139"/>
          </a:xfrm>
        </p:spPr>
        <p:txBody>
          <a:bodyPr/>
          <a:lstStyle/>
          <a:p>
            <a:fld id="{B33719FB-A523-4528-9E11-D6CB18991D76}" type="slidenum">
              <a:rPr lang="fr-FR" sz="2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pPr/>
              <a:t>3</a:t>
            </a:fld>
            <a:endParaRPr lang="fr-FR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0" y="1162866"/>
            <a:ext cx="12204700" cy="462947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fr-FR" sz="2400" b="1" dirty="0">
                <a:latin typeface="Trebuchet MS" pitchFamily="34" charset="0"/>
              </a:rPr>
              <a:t>MATERIALS AND METHODS</a:t>
            </a:r>
          </a:p>
        </p:txBody>
      </p:sp>
    </p:spTree>
    <p:extLst>
      <p:ext uri="{BB962C8B-B14F-4D97-AF65-F5344CB8AC3E}">
        <p14:creationId xmlns:p14="http://schemas.microsoft.com/office/powerpoint/2010/main" val="189067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550" y="12594"/>
            <a:ext cx="10782376" cy="1247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9" name="Titre 1"/>
          <p:cNvSpPr txBox="1">
            <a:spLocks/>
          </p:cNvSpPr>
          <p:nvPr/>
        </p:nvSpPr>
        <p:spPr>
          <a:xfrm>
            <a:off x="2711999" y="5311310"/>
            <a:ext cx="2490756" cy="570620"/>
          </a:xfrm>
          <a:prstGeom prst="rect">
            <a:avLst/>
          </a:prstGeom>
        </p:spPr>
        <p:txBody>
          <a:bodyPr vert="horz" lIns="98128" tIns="49064" rIns="98128" bIns="49064" rtlCol="0" anchor="ctr">
            <a:noAutofit/>
          </a:bodyPr>
          <a:lstStyle>
            <a:lvl1pPr algn="ctr" defTabSz="4114800" rtl="0" eaLnBrk="1" latinLnBrk="0" hangingPunct="1">
              <a:spcBef>
                <a:spcPct val="0"/>
              </a:spcBef>
              <a:buNone/>
              <a:defRPr sz="19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sz="1000" b="1" dirty="0">
              <a:solidFill>
                <a:srgbClr val="00B050"/>
              </a:solidFill>
            </a:endParaRPr>
          </a:p>
        </p:txBody>
      </p:sp>
      <p:cxnSp>
        <p:nvCxnSpPr>
          <p:cNvPr id="46" name="Connecteur droit avec flèche 45"/>
          <p:cNvCxnSpPr/>
          <p:nvPr/>
        </p:nvCxnSpPr>
        <p:spPr>
          <a:xfrm flipH="1">
            <a:off x="2040711" y="2161178"/>
            <a:ext cx="95364" cy="19243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avec flèche 59"/>
          <p:cNvCxnSpPr/>
          <p:nvPr/>
        </p:nvCxnSpPr>
        <p:spPr>
          <a:xfrm flipH="1">
            <a:off x="2515968" y="2503437"/>
            <a:ext cx="107623" cy="22356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avec flèche 60"/>
          <p:cNvCxnSpPr/>
          <p:nvPr/>
        </p:nvCxnSpPr>
        <p:spPr>
          <a:xfrm flipH="1">
            <a:off x="2535318" y="2785830"/>
            <a:ext cx="148156" cy="15690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avec flèche 67"/>
          <p:cNvCxnSpPr/>
          <p:nvPr/>
        </p:nvCxnSpPr>
        <p:spPr>
          <a:xfrm flipH="1">
            <a:off x="1707552" y="2574421"/>
            <a:ext cx="148156" cy="15690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4041245" y="3006369"/>
            <a:ext cx="4359306" cy="833305"/>
          </a:xfrm>
          <a:prstGeom prst="rect">
            <a:avLst/>
          </a:prstGeom>
          <a:noFill/>
        </p:spPr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Text: justified, single-spaced, Times new roman (24).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>
          <a:xfrm>
            <a:off x="9458642" y="6510911"/>
            <a:ext cx="2746058" cy="366139"/>
          </a:xfrm>
        </p:spPr>
        <p:txBody>
          <a:bodyPr/>
          <a:lstStyle/>
          <a:p>
            <a:fld id="{B33719FB-A523-4528-9E11-D6CB18991D76}" type="slidenum">
              <a:rPr lang="fr-FR" sz="2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pPr/>
              <a:t>4</a:t>
            </a:fld>
            <a:endParaRPr lang="fr-FR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0" y="1162866"/>
            <a:ext cx="12204700" cy="462947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fr-FR" sz="2400" b="1" dirty="0">
                <a:latin typeface="Trebuchet MS" pitchFamily="34" charset="0"/>
              </a:rPr>
              <a:t>MATERIALS AND METHODS (</a:t>
            </a:r>
            <a:r>
              <a:rPr lang="fr-FR" sz="2400" b="1" dirty="0" err="1">
                <a:latin typeface="Trebuchet MS" pitchFamily="34" charset="0"/>
              </a:rPr>
              <a:t>continued</a:t>
            </a:r>
            <a:r>
              <a:rPr lang="fr-FR" sz="2400" b="1" dirty="0">
                <a:latin typeface="Trebuchet MS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9067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550" y="-106"/>
            <a:ext cx="10782376" cy="1247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9" name="Titre 1"/>
          <p:cNvSpPr txBox="1">
            <a:spLocks/>
          </p:cNvSpPr>
          <p:nvPr/>
        </p:nvSpPr>
        <p:spPr>
          <a:xfrm>
            <a:off x="2711999" y="5311310"/>
            <a:ext cx="2490756" cy="570620"/>
          </a:xfrm>
          <a:prstGeom prst="rect">
            <a:avLst/>
          </a:prstGeom>
        </p:spPr>
        <p:txBody>
          <a:bodyPr vert="horz" lIns="98128" tIns="49064" rIns="98128" bIns="49064" rtlCol="0" anchor="ctr">
            <a:noAutofit/>
          </a:bodyPr>
          <a:lstStyle>
            <a:lvl1pPr algn="ctr" defTabSz="4114800" rtl="0" eaLnBrk="1" latinLnBrk="0" hangingPunct="1">
              <a:spcBef>
                <a:spcPct val="0"/>
              </a:spcBef>
              <a:buNone/>
              <a:defRPr sz="19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sz="1000" b="1" dirty="0">
              <a:solidFill>
                <a:srgbClr val="00B050"/>
              </a:solidFill>
            </a:endParaRPr>
          </a:p>
        </p:txBody>
      </p:sp>
      <p:cxnSp>
        <p:nvCxnSpPr>
          <p:cNvPr id="46" name="Connecteur droit avec flèche 45"/>
          <p:cNvCxnSpPr/>
          <p:nvPr/>
        </p:nvCxnSpPr>
        <p:spPr>
          <a:xfrm flipH="1">
            <a:off x="2040711" y="2161178"/>
            <a:ext cx="95364" cy="19243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avec flèche 59"/>
          <p:cNvCxnSpPr/>
          <p:nvPr/>
        </p:nvCxnSpPr>
        <p:spPr>
          <a:xfrm flipH="1">
            <a:off x="2515968" y="2503437"/>
            <a:ext cx="107623" cy="22356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avec flèche 60"/>
          <p:cNvCxnSpPr/>
          <p:nvPr/>
        </p:nvCxnSpPr>
        <p:spPr>
          <a:xfrm flipH="1">
            <a:off x="2535318" y="2785830"/>
            <a:ext cx="148156" cy="15690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avec flèche 67"/>
          <p:cNvCxnSpPr/>
          <p:nvPr/>
        </p:nvCxnSpPr>
        <p:spPr>
          <a:xfrm flipH="1">
            <a:off x="1707552" y="2574421"/>
            <a:ext cx="148156" cy="15690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4041245" y="3006369"/>
            <a:ext cx="4359306" cy="833305"/>
          </a:xfrm>
          <a:prstGeom prst="rect">
            <a:avLst/>
          </a:prstGeom>
          <a:noFill/>
        </p:spPr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Text: justified, single-spaced, Times new roman (24).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>
          <a:xfrm>
            <a:off x="9458642" y="6510911"/>
            <a:ext cx="2746058" cy="366139"/>
          </a:xfrm>
        </p:spPr>
        <p:txBody>
          <a:bodyPr/>
          <a:lstStyle/>
          <a:p>
            <a:fld id="{B33719FB-A523-4528-9E11-D6CB18991D76}" type="slidenum">
              <a:rPr lang="fr-FR" sz="2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pPr/>
              <a:t>5</a:t>
            </a:fld>
            <a:endParaRPr lang="fr-FR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0" y="1162866"/>
            <a:ext cx="12204700" cy="462947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fr-FR" sz="2400" b="1" dirty="0">
                <a:latin typeface="Trebuchet MS" pitchFamily="34" charset="0"/>
              </a:rPr>
              <a:t>RESULTS AND DISCUSSION</a:t>
            </a:r>
            <a:endParaRPr lang="fr-FR" sz="2100" b="1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067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550" y="12594"/>
            <a:ext cx="10782376" cy="1247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9" name="Titre 1"/>
          <p:cNvSpPr txBox="1">
            <a:spLocks/>
          </p:cNvSpPr>
          <p:nvPr/>
        </p:nvSpPr>
        <p:spPr>
          <a:xfrm>
            <a:off x="2711999" y="5311310"/>
            <a:ext cx="2490756" cy="570620"/>
          </a:xfrm>
          <a:prstGeom prst="rect">
            <a:avLst/>
          </a:prstGeom>
        </p:spPr>
        <p:txBody>
          <a:bodyPr vert="horz" lIns="98128" tIns="49064" rIns="98128" bIns="49064" rtlCol="0" anchor="ctr">
            <a:noAutofit/>
          </a:bodyPr>
          <a:lstStyle>
            <a:lvl1pPr algn="ctr" defTabSz="4114800" rtl="0" eaLnBrk="1" latinLnBrk="0" hangingPunct="1">
              <a:spcBef>
                <a:spcPct val="0"/>
              </a:spcBef>
              <a:buNone/>
              <a:defRPr sz="19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sz="1000" b="1" dirty="0">
              <a:solidFill>
                <a:srgbClr val="00B050"/>
              </a:solidFill>
            </a:endParaRPr>
          </a:p>
        </p:txBody>
      </p:sp>
      <p:cxnSp>
        <p:nvCxnSpPr>
          <p:cNvPr id="46" name="Connecteur droit avec flèche 45"/>
          <p:cNvCxnSpPr/>
          <p:nvPr/>
        </p:nvCxnSpPr>
        <p:spPr>
          <a:xfrm flipH="1">
            <a:off x="2040711" y="2161178"/>
            <a:ext cx="95364" cy="19243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avec flèche 59"/>
          <p:cNvCxnSpPr/>
          <p:nvPr/>
        </p:nvCxnSpPr>
        <p:spPr>
          <a:xfrm flipH="1">
            <a:off x="2515968" y="2503437"/>
            <a:ext cx="107623" cy="22356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avec flèche 60"/>
          <p:cNvCxnSpPr/>
          <p:nvPr/>
        </p:nvCxnSpPr>
        <p:spPr>
          <a:xfrm flipH="1">
            <a:off x="2535318" y="2785830"/>
            <a:ext cx="148156" cy="15690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avec flèche 67"/>
          <p:cNvCxnSpPr/>
          <p:nvPr/>
        </p:nvCxnSpPr>
        <p:spPr>
          <a:xfrm flipH="1">
            <a:off x="1707552" y="2574421"/>
            <a:ext cx="148156" cy="15690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4041245" y="3006369"/>
            <a:ext cx="4359306" cy="833305"/>
          </a:xfrm>
          <a:prstGeom prst="rect">
            <a:avLst/>
          </a:prstGeom>
          <a:noFill/>
        </p:spPr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Text: justified, single-spaced, Times new roman (24).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>
          <a:xfrm>
            <a:off x="9458642" y="6510911"/>
            <a:ext cx="2746058" cy="366139"/>
          </a:xfrm>
        </p:spPr>
        <p:txBody>
          <a:bodyPr/>
          <a:lstStyle/>
          <a:p>
            <a:fld id="{B33719FB-A523-4528-9E11-D6CB18991D76}" type="slidenum">
              <a:rPr lang="fr-FR" sz="2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pPr/>
              <a:t>6</a:t>
            </a:fld>
            <a:endParaRPr lang="fr-FR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0" y="1162866"/>
            <a:ext cx="12204700" cy="462947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glow rad="101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fr-FR" sz="2400" b="1" dirty="0">
                <a:latin typeface="Trebuchet MS" pitchFamily="34" charset="0"/>
              </a:rPr>
              <a:t>RESULTS AND DISCUSSION (</a:t>
            </a:r>
            <a:r>
              <a:rPr lang="fr-FR" sz="2400" b="1" dirty="0" err="1">
                <a:latin typeface="Trebuchet MS" pitchFamily="34" charset="0"/>
              </a:rPr>
              <a:t>continued</a:t>
            </a:r>
            <a:r>
              <a:rPr lang="fr-FR" sz="2400" b="1" dirty="0">
                <a:latin typeface="Trebuchet MS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9067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550" y="12594"/>
            <a:ext cx="10782376" cy="1247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9" name="Titre 1"/>
          <p:cNvSpPr txBox="1">
            <a:spLocks/>
          </p:cNvSpPr>
          <p:nvPr/>
        </p:nvSpPr>
        <p:spPr>
          <a:xfrm>
            <a:off x="2711999" y="5311310"/>
            <a:ext cx="2490756" cy="570620"/>
          </a:xfrm>
          <a:prstGeom prst="rect">
            <a:avLst/>
          </a:prstGeom>
        </p:spPr>
        <p:txBody>
          <a:bodyPr vert="horz" lIns="98128" tIns="49064" rIns="98128" bIns="49064" rtlCol="0" anchor="ctr">
            <a:noAutofit/>
          </a:bodyPr>
          <a:lstStyle>
            <a:lvl1pPr algn="ctr" defTabSz="4114800" rtl="0" eaLnBrk="1" latinLnBrk="0" hangingPunct="1">
              <a:spcBef>
                <a:spcPct val="0"/>
              </a:spcBef>
              <a:buNone/>
              <a:defRPr sz="19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sz="1000" b="1" dirty="0">
              <a:solidFill>
                <a:srgbClr val="00B050"/>
              </a:solidFill>
            </a:endParaRPr>
          </a:p>
        </p:txBody>
      </p:sp>
      <p:cxnSp>
        <p:nvCxnSpPr>
          <p:cNvPr id="46" name="Connecteur droit avec flèche 45"/>
          <p:cNvCxnSpPr/>
          <p:nvPr/>
        </p:nvCxnSpPr>
        <p:spPr>
          <a:xfrm flipH="1">
            <a:off x="2040711" y="2161178"/>
            <a:ext cx="95364" cy="19243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avec flèche 59"/>
          <p:cNvCxnSpPr/>
          <p:nvPr/>
        </p:nvCxnSpPr>
        <p:spPr>
          <a:xfrm flipH="1">
            <a:off x="2515968" y="2503437"/>
            <a:ext cx="107623" cy="22356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avec flèche 60"/>
          <p:cNvCxnSpPr/>
          <p:nvPr/>
        </p:nvCxnSpPr>
        <p:spPr>
          <a:xfrm flipH="1">
            <a:off x="2535318" y="2785830"/>
            <a:ext cx="148156" cy="15690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avec flèche 67"/>
          <p:cNvCxnSpPr/>
          <p:nvPr/>
        </p:nvCxnSpPr>
        <p:spPr>
          <a:xfrm flipH="1">
            <a:off x="1707552" y="2574421"/>
            <a:ext cx="148156" cy="15690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4041245" y="3006369"/>
            <a:ext cx="4359306" cy="833305"/>
          </a:xfrm>
          <a:prstGeom prst="rect">
            <a:avLst/>
          </a:prstGeom>
          <a:noFill/>
        </p:spPr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Text: justified, single-spaced, Times new roman (24).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>
          <a:xfrm>
            <a:off x="9458642" y="6510911"/>
            <a:ext cx="2746058" cy="366139"/>
          </a:xfrm>
        </p:spPr>
        <p:txBody>
          <a:bodyPr/>
          <a:lstStyle/>
          <a:p>
            <a:fld id="{B33719FB-A523-4528-9E11-D6CB18991D76}" type="slidenum">
              <a:rPr lang="fr-FR" sz="2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pPr/>
              <a:t>7</a:t>
            </a:fld>
            <a:endParaRPr lang="fr-FR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0" y="1162866"/>
            <a:ext cx="12204700" cy="462947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fr-FR" sz="2400" b="1" dirty="0">
                <a:latin typeface="Trebuchet MS" pitchFamily="34" charset="0"/>
              </a:rPr>
              <a:t>RESULTS AND DISCUSSION (</a:t>
            </a:r>
            <a:r>
              <a:rPr lang="fr-FR" sz="2400" b="1" dirty="0" err="1">
                <a:latin typeface="Trebuchet MS" pitchFamily="34" charset="0"/>
              </a:rPr>
              <a:t>continued</a:t>
            </a:r>
            <a:r>
              <a:rPr lang="fr-FR" sz="2400" b="1" dirty="0">
                <a:latin typeface="Trebuchet MS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9067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550" y="12594"/>
            <a:ext cx="10782376" cy="1247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ZoneTexte 6"/>
          <p:cNvSpPr txBox="1"/>
          <p:nvPr/>
        </p:nvSpPr>
        <p:spPr>
          <a:xfrm>
            <a:off x="3897405" y="3019468"/>
            <a:ext cx="4359306" cy="833305"/>
          </a:xfrm>
          <a:prstGeom prst="rect">
            <a:avLst/>
          </a:prstGeom>
          <a:noFill/>
        </p:spPr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Text: justified, single-spaced, Times new roman (24).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9458642" y="6510911"/>
            <a:ext cx="2746058" cy="366139"/>
          </a:xfrm>
        </p:spPr>
        <p:txBody>
          <a:bodyPr/>
          <a:lstStyle/>
          <a:p>
            <a:fld id="{B33719FB-A523-4528-9E11-D6CB18991D76}" type="slidenum">
              <a:rPr lang="fr-FR" sz="2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pPr/>
              <a:t>8</a:t>
            </a:fld>
            <a:endParaRPr lang="fr-FR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19382" y="1160257"/>
            <a:ext cx="12185319" cy="462947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fr-FR" sz="2400" b="1" dirty="0">
                <a:latin typeface="Trebuchet MS" pitchFamily="34" charset="0"/>
              </a:rPr>
              <a:t>CONCLUSION AND OUTLOOK</a:t>
            </a:r>
            <a:endParaRPr lang="fr-FR" sz="2100" b="1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242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142</Words>
  <Application>Microsoft Office PowerPoint</Application>
  <PresentationFormat>Personnalisé</PresentationFormat>
  <Paragraphs>29</Paragraphs>
  <Slides>8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LENOVO</dc:creator>
  <cp:lastModifiedBy>HANENE</cp:lastModifiedBy>
  <cp:revision>27</cp:revision>
  <dcterms:created xsi:type="dcterms:W3CDTF">2022-05-02T22:33:01Z</dcterms:created>
  <dcterms:modified xsi:type="dcterms:W3CDTF">2022-05-30T00:01:03Z</dcterms:modified>
</cp:coreProperties>
</file>