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5203150" cy="36004500"/>
  <p:notesSz cx="6858000" cy="9144000"/>
  <p:defaultTextStyle>
    <a:defPPr>
      <a:defRPr lang="tr-TR"/>
    </a:defPPr>
    <a:lvl1pPr marL="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1pPr>
    <a:lvl2pPr marL="174879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2pPr>
    <a:lvl3pPr marL="349758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3pPr>
    <a:lvl4pPr marL="524637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4pPr>
    <a:lvl5pPr marL="699516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5pPr>
    <a:lvl6pPr marL="874395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6pPr>
    <a:lvl7pPr marL="1049274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7pPr>
    <a:lvl8pPr marL="1224153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8pPr>
    <a:lvl9pPr marL="1399032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F7A7"/>
    <a:srgbClr val="E4E3BB"/>
    <a:srgbClr val="E72819"/>
    <a:srgbClr val="C9413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>
        <p:scale>
          <a:sx n="33" d="100"/>
          <a:sy n="33" d="100"/>
        </p:scale>
        <p:origin x="-1098" y="-108"/>
      </p:cViewPr>
      <p:guideLst>
        <p:guide orient="horz" pos="11340"/>
        <p:guide pos="793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0236" y="11184734"/>
            <a:ext cx="21422678" cy="77176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0473" y="20402550"/>
            <a:ext cx="17642205" cy="92011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748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497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246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995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743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492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24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99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3738F-1569-4BA5-91AB-38FB5AB99932}" type="datetimeFigureOut">
              <a:rPr lang="tr-TR" smtClean="0"/>
              <a:pPr/>
              <a:t>15.09.2019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4310B-3EB0-4029-B644-E1976CF5BD5F}" type="slidenum">
              <a:rPr lang="tr-TR" smtClean="0"/>
              <a:pPr/>
              <a:t>‹N°›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3738F-1569-4BA5-91AB-38FB5AB99932}" type="datetimeFigureOut">
              <a:rPr lang="tr-TR" smtClean="0"/>
              <a:pPr/>
              <a:t>15.09.2019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4310B-3EB0-4029-B644-E1976CF5BD5F}" type="slidenum">
              <a:rPr lang="tr-TR" smtClean="0"/>
              <a:pPr/>
              <a:t>‹N°›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62545" y="7567613"/>
            <a:ext cx="15629453" cy="1612868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74184" y="7567613"/>
            <a:ext cx="46468308" cy="1612868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3738F-1569-4BA5-91AB-38FB5AB99932}" type="datetimeFigureOut">
              <a:rPr lang="tr-TR" smtClean="0"/>
              <a:pPr/>
              <a:t>15.09.2019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4310B-3EB0-4029-B644-E1976CF5BD5F}" type="slidenum">
              <a:rPr lang="tr-TR" smtClean="0"/>
              <a:pPr/>
              <a:t>‹N°›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3738F-1569-4BA5-91AB-38FB5AB99932}" type="datetimeFigureOut">
              <a:rPr lang="tr-TR" smtClean="0"/>
              <a:pPr/>
              <a:t>15.09.2019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4310B-3EB0-4029-B644-E1976CF5BD5F}" type="slidenum">
              <a:rPr lang="tr-TR" smtClean="0"/>
              <a:pPr/>
              <a:t>‹N°›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875" y="23136228"/>
            <a:ext cx="21422678" cy="7150894"/>
          </a:xfrm>
        </p:spPr>
        <p:txBody>
          <a:bodyPr anchor="t"/>
          <a:lstStyle>
            <a:lvl1pPr algn="l">
              <a:defRPr sz="153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90875" y="15260246"/>
            <a:ext cx="21422678" cy="7875982"/>
          </a:xfrm>
        </p:spPr>
        <p:txBody>
          <a:bodyPr anchor="b"/>
          <a:lstStyle>
            <a:lvl1pPr marL="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1pPr>
            <a:lvl2pPr marL="174879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2pPr>
            <a:lvl3pPr marL="3497580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3pPr>
            <a:lvl4pPr marL="524637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4pPr>
            <a:lvl5pPr marL="699516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5pPr>
            <a:lvl6pPr marL="874395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6pPr>
            <a:lvl7pPr marL="1049274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7pPr>
            <a:lvl8pPr marL="1224153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8pPr>
            <a:lvl9pPr marL="1399032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3738F-1569-4BA5-91AB-38FB5AB99932}" type="datetimeFigureOut">
              <a:rPr lang="tr-TR" smtClean="0"/>
              <a:pPr/>
              <a:t>15.09.2019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4310B-3EB0-4029-B644-E1976CF5BD5F}" type="slidenum">
              <a:rPr lang="tr-TR" smtClean="0"/>
              <a:pPr/>
              <a:t>‹N°›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74184" y="44105513"/>
            <a:ext cx="31048881" cy="124748925"/>
          </a:xfrm>
        </p:spPr>
        <p:txBody>
          <a:bodyPr/>
          <a:lstStyle>
            <a:lvl1pPr>
              <a:defRPr sz="10700"/>
            </a:lvl1pPr>
            <a:lvl2pPr>
              <a:defRPr sz="9200"/>
            </a:lvl2pPr>
            <a:lvl3pPr>
              <a:defRPr sz="77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943117" y="44105513"/>
            <a:ext cx="31048881" cy="124748925"/>
          </a:xfrm>
        </p:spPr>
        <p:txBody>
          <a:bodyPr/>
          <a:lstStyle>
            <a:lvl1pPr>
              <a:defRPr sz="10700"/>
            </a:lvl1pPr>
            <a:lvl2pPr>
              <a:defRPr sz="9200"/>
            </a:lvl2pPr>
            <a:lvl3pPr>
              <a:defRPr sz="77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3738F-1569-4BA5-91AB-38FB5AB99932}" type="datetimeFigureOut">
              <a:rPr lang="tr-TR" smtClean="0"/>
              <a:pPr/>
              <a:t>15.09.2019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4310B-3EB0-4029-B644-E1976CF5BD5F}" type="slidenum">
              <a:rPr lang="tr-TR" smtClean="0"/>
              <a:pPr/>
              <a:t>‹N°›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158" y="1441850"/>
            <a:ext cx="22682835" cy="60007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0158" y="8059343"/>
            <a:ext cx="11135768" cy="3358751"/>
          </a:xfrm>
        </p:spPr>
        <p:txBody>
          <a:bodyPr anchor="b"/>
          <a:lstStyle>
            <a:lvl1pPr marL="0" indent="0">
              <a:buNone/>
              <a:defRPr sz="9200" b="1"/>
            </a:lvl1pPr>
            <a:lvl2pPr marL="1748790" indent="0">
              <a:buNone/>
              <a:defRPr sz="7700" b="1"/>
            </a:lvl2pPr>
            <a:lvl3pPr marL="3497580" indent="0">
              <a:buNone/>
              <a:defRPr sz="6900" b="1"/>
            </a:lvl3pPr>
            <a:lvl4pPr marL="5246370" indent="0">
              <a:buNone/>
              <a:defRPr sz="6100" b="1"/>
            </a:lvl4pPr>
            <a:lvl5pPr marL="6995160" indent="0">
              <a:buNone/>
              <a:defRPr sz="6100" b="1"/>
            </a:lvl5pPr>
            <a:lvl6pPr marL="8743950" indent="0">
              <a:buNone/>
              <a:defRPr sz="6100" b="1"/>
            </a:lvl6pPr>
            <a:lvl7pPr marL="10492740" indent="0">
              <a:buNone/>
              <a:defRPr sz="6100" b="1"/>
            </a:lvl7pPr>
            <a:lvl8pPr marL="12241530" indent="0">
              <a:buNone/>
              <a:defRPr sz="6100" b="1"/>
            </a:lvl8pPr>
            <a:lvl9pPr marL="13990320" indent="0">
              <a:buNone/>
              <a:defRPr sz="6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0158" y="11418094"/>
            <a:ext cx="11135768" cy="20744262"/>
          </a:xfrm>
        </p:spPr>
        <p:txBody>
          <a:bodyPr/>
          <a:lstStyle>
            <a:lvl1pPr>
              <a:defRPr sz="9200"/>
            </a:lvl1pPr>
            <a:lvl2pPr>
              <a:defRPr sz="7700"/>
            </a:lvl2pPr>
            <a:lvl3pPr>
              <a:defRPr sz="69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802852" y="8059343"/>
            <a:ext cx="11140142" cy="3358751"/>
          </a:xfrm>
        </p:spPr>
        <p:txBody>
          <a:bodyPr anchor="b"/>
          <a:lstStyle>
            <a:lvl1pPr marL="0" indent="0">
              <a:buNone/>
              <a:defRPr sz="9200" b="1"/>
            </a:lvl1pPr>
            <a:lvl2pPr marL="1748790" indent="0">
              <a:buNone/>
              <a:defRPr sz="7700" b="1"/>
            </a:lvl2pPr>
            <a:lvl3pPr marL="3497580" indent="0">
              <a:buNone/>
              <a:defRPr sz="6900" b="1"/>
            </a:lvl3pPr>
            <a:lvl4pPr marL="5246370" indent="0">
              <a:buNone/>
              <a:defRPr sz="6100" b="1"/>
            </a:lvl4pPr>
            <a:lvl5pPr marL="6995160" indent="0">
              <a:buNone/>
              <a:defRPr sz="6100" b="1"/>
            </a:lvl5pPr>
            <a:lvl6pPr marL="8743950" indent="0">
              <a:buNone/>
              <a:defRPr sz="6100" b="1"/>
            </a:lvl6pPr>
            <a:lvl7pPr marL="10492740" indent="0">
              <a:buNone/>
              <a:defRPr sz="6100" b="1"/>
            </a:lvl7pPr>
            <a:lvl8pPr marL="12241530" indent="0">
              <a:buNone/>
              <a:defRPr sz="6100" b="1"/>
            </a:lvl8pPr>
            <a:lvl9pPr marL="13990320" indent="0">
              <a:buNone/>
              <a:defRPr sz="6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802852" y="11418094"/>
            <a:ext cx="11140142" cy="20744262"/>
          </a:xfrm>
        </p:spPr>
        <p:txBody>
          <a:bodyPr/>
          <a:lstStyle>
            <a:lvl1pPr>
              <a:defRPr sz="9200"/>
            </a:lvl1pPr>
            <a:lvl2pPr>
              <a:defRPr sz="7700"/>
            </a:lvl2pPr>
            <a:lvl3pPr>
              <a:defRPr sz="69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3738F-1569-4BA5-91AB-38FB5AB99932}" type="datetimeFigureOut">
              <a:rPr lang="tr-TR" smtClean="0"/>
              <a:pPr/>
              <a:t>15.09.2019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4310B-3EB0-4029-B644-E1976CF5BD5F}" type="slidenum">
              <a:rPr lang="tr-TR" smtClean="0"/>
              <a:pPr/>
              <a:t>‹N°›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3738F-1569-4BA5-91AB-38FB5AB99932}" type="datetimeFigureOut">
              <a:rPr lang="tr-TR" smtClean="0"/>
              <a:pPr/>
              <a:t>15.09.2019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4310B-3EB0-4029-B644-E1976CF5BD5F}" type="slidenum">
              <a:rPr lang="tr-TR" smtClean="0"/>
              <a:pPr/>
              <a:t>‹N°›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3738F-1569-4BA5-91AB-38FB5AB99932}" type="datetimeFigureOut">
              <a:rPr lang="tr-TR" smtClean="0"/>
              <a:pPr/>
              <a:t>15.09.2019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4310B-3EB0-4029-B644-E1976CF5BD5F}" type="slidenum">
              <a:rPr lang="tr-TR" smtClean="0"/>
              <a:pPr/>
              <a:t>‹N°›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159" y="1433512"/>
            <a:ext cx="8291663" cy="6100763"/>
          </a:xfrm>
        </p:spPr>
        <p:txBody>
          <a:bodyPr anchor="b"/>
          <a:lstStyle>
            <a:lvl1pPr algn="l">
              <a:defRPr sz="77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3732" y="1433515"/>
            <a:ext cx="14089261" cy="30728843"/>
          </a:xfrm>
        </p:spPr>
        <p:txBody>
          <a:bodyPr/>
          <a:lstStyle>
            <a:lvl1pPr>
              <a:defRPr sz="12200"/>
            </a:lvl1pPr>
            <a:lvl2pPr>
              <a:defRPr sz="10700"/>
            </a:lvl2pPr>
            <a:lvl3pPr>
              <a:defRPr sz="92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0159" y="7534278"/>
            <a:ext cx="8291663" cy="24628081"/>
          </a:xfrm>
        </p:spPr>
        <p:txBody>
          <a:bodyPr/>
          <a:lstStyle>
            <a:lvl1pPr marL="0" indent="0">
              <a:buNone/>
              <a:defRPr sz="5400"/>
            </a:lvl1pPr>
            <a:lvl2pPr marL="1748790" indent="0">
              <a:buNone/>
              <a:defRPr sz="4600"/>
            </a:lvl2pPr>
            <a:lvl3pPr marL="3497580" indent="0">
              <a:buNone/>
              <a:defRPr sz="3800"/>
            </a:lvl3pPr>
            <a:lvl4pPr marL="5246370" indent="0">
              <a:buNone/>
              <a:defRPr sz="3400"/>
            </a:lvl4pPr>
            <a:lvl5pPr marL="6995160" indent="0">
              <a:buNone/>
              <a:defRPr sz="3400"/>
            </a:lvl5pPr>
            <a:lvl6pPr marL="8743950" indent="0">
              <a:buNone/>
              <a:defRPr sz="3400"/>
            </a:lvl6pPr>
            <a:lvl7pPr marL="10492740" indent="0">
              <a:buNone/>
              <a:defRPr sz="3400"/>
            </a:lvl7pPr>
            <a:lvl8pPr marL="12241530" indent="0">
              <a:buNone/>
              <a:defRPr sz="3400"/>
            </a:lvl8pPr>
            <a:lvl9pPr marL="13990320" indent="0">
              <a:buNone/>
              <a:defRPr sz="3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3738F-1569-4BA5-91AB-38FB5AB99932}" type="datetimeFigureOut">
              <a:rPr lang="tr-TR" smtClean="0"/>
              <a:pPr/>
              <a:t>15.09.2019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4310B-3EB0-4029-B644-E1976CF5BD5F}" type="slidenum">
              <a:rPr lang="tr-TR" smtClean="0"/>
              <a:pPr/>
              <a:t>‹N°›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9994" y="25203150"/>
            <a:ext cx="15121890" cy="2975375"/>
          </a:xfrm>
        </p:spPr>
        <p:txBody>
          <a:bodyPr anchor="b"/>
          <a:lstStyle>
            <a:lvl1pPr algn="l">
              <a:defRPr sz="77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39994" y="3217069"/>
            <a:ext cx="15121890" cy="21602700"/>
          </a:xfrm>
        </p:spPr>
        <p:txBody>
          <a:bodyPr/>
          <a:lstStyle>
            <a:lvl1pPr marL="0" indent="0">
              <a:buNone/>
              <a:defRPr sz="12200"/>
            </a:lvl1pPr>
            <a:lvl2pPr marL="1748790" indent="0">
              <a:buNone/>
              <a:defRPr sz="10700"/>
            </a:lvl2pPr>
            <a:lvl3pPr marL="3497580" indent="0">
              <a:buNone/>
              <a:defRPr sz="9200"/>
            </a:lvl3pPr>
            <a:lvl4pPr marL="5246370" indent="0">
              <a:buNone/>
              <a:defRPr sz="7700"/>
            </a:lvl4pPr>
            <a:lvl5pPr marL="6995160" indent="0">
              <a:buNone/>
              <a:defRPr sz="7700"/>
            </a:lvl5pPr>
            <a:lvl6pPr marL="8743950" indent="0">
              <a:buNone/>
              <a:defRPr sz="7700"/>
            </a:lvl6pPr>
            <a:lvl7pPr marL="10492740" indent="0">
              <a:buNone/>
              <a:defRPr sz="7700"/>
            </a:lvl7pPr>
            <a:lvl8pPr marL="12241530" indent="0">
              <a:buNone/>
              <a:defRPr sz="7700"/>
            </a:lvl8pPr>
            <a:lvl9pPr marL="13990320" indent="0">
              <a:buNone/>
              <a:defRPr sz="77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9994" y="28178524"/>
            <a:ext cx="15121890" cy="4225526"/>
          </a:xfrm>
        </p:spPr>
        <p:txBody>
          <a:bodyPr/>
          <a:lstStyle>
            <a:lvl1pPr marL="0" indent="0">
              <a:buNone/>
              <a:defRPr sz="5400"/>
            </a:lvl1pPr>
            <a:lvl2pPr marL="1748790" indent="0">
              <a:buNone/>
              <a:defRPr sz="4600"/>
            </a:lvl2pPr>
            <a:lvl3pPr marL="3497580" indent="0">
              <a:buNone/>
              <a:defRPr sz="3800"/>
            </a:lvl3pPr>
            <a:lvl4pPr marL="5246370" indent="0">
              <a:buNone/>
              <a:defRPr sz="3400"/>
            </a:lvl4pPr>
            <a:lvl5pPr marL="6995160" indent="0">
              <a:buNone/>
              <a:defRPr sz="3400"/>
            </a:lvl5pPr>
            <a:lvl6pPr marL="8743950" indent="0">
              <a:buNone/>
              <a:defRPr sz="3400"/>
            </a:lvl6pPr>
            <a:lvl7pPr marL="10492740" indent="0">
              <a:buNone/>
              <a:defRPr sz="3400"/>
            </a:lvl7pPr>
            <a:lvl8pPr marL="12241530" indent="0">
              <a:buNone/>
              <a:defRPr sz="3400"/>
            </a:lvl8pPr>
            <a:lvl9pPr marL="13990320" indent="0">
              <a:buNone/>
              <a:defRPr sz="3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3738F-1569-4BA5-91AB-38FB5AB99932}" type="datetimeFigureOut">
              <a:rPr lang="tr-TR" smtClean="0"/>
              <a:pPr/>
              <a:t>15.09.2019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4310B-3EB0-4029-B644-E1976CF5BD5F}" type="slidenum">
              <a:rPr lang="tr-TR" smtClean="0"/>
              <a:pPr/>
              <a:t>‹N°›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0158" y="1441850"/>
            <a:ext cx="22682835" cy="6000750"/>
          </a:xfrm>
          <a:prstGeom prst="rect">
            <a:avLst/>
          </a:prstGeom>
        </p:spPr>
        <p:txBody>
          <a:bodyPr vert="horz" lIns="349758" tIns="174879" rIns="349758" bIns="17487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0158" y="8401053"/>
            <a:ext cx="22682835" cy="23761306"/>
          </a:xfrm>
          <a:prstGeom prst="rect">
            <a:avLst/>
          </a:prstGeom>
        </p:spPr>
        <p:txBody>
          <a:bodyPr vert="horz" lIns="349758" tIns="174879" rIns="349758" bIns="17487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60158" y="33370840"/>
            <a:ext cx="5880735" cy="1916906"/>
          </a:xfrm>
          <a:prstGeom prst="rect">
            <a:avLst/>
          </a:prstGeom>
        </p:spPr>
        <p:txBody>
          <a:bodyPr vert="horz" lIns="349758" tIns="174879" rIns="349758" bIns="174879" rtlCol="0" anchor="ctr"/>
          <a:lstStyle>
            <a:lvl1pPr algn="l">
              <a:defRPr sz="4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3738F-1569-4BA5-91AB-38FB5AB99932}" type="datetimeFigureOut">
              <a:rPr lang="tr-TR" smtClean="0"/>
              <a:pPr/>
              <a:t>15.09.2019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611076" y="33370840"/>
            <a:ext cx="7980998" cy="1916906"/>
          </a:xfrm>
          <a:prstGeom prst="rect">
            <a:avLst/>
          </a:prstGeom>
        </p:spPr>
        <p:txBody>
          <a:bodyPr vert="horz" lIns="349758" tIns="174879" rIns="349758" bIns="174879" rtlCol="0" anchor="ctr"/>
          <a:lstStyle>
            <a:lvl1pPr algn="ctr">
              <a:defRPr sz="4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062258" y="33370840"/>
            <a:ext cx="5880735" cy="1916906"/>
          </a:xfrm>
          <a:prstGeom prst="rect">
            <a:avLst/>
          </a:prstGeom>
        </p:spPr>
        <p:txBody>
          <a:bodyPr vert="horz" lIns="349758" tIns="174879" rIns="349758" bIns="174879" rtlCol="0" anchor="ctr"/>
          <a:lstStyle>
            <a:lvl1pPr algn="r">
              <a:defRPr sz="4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4310B-3EB0-4029-B644-E1976CF5BD5F}" type="slidenum">
              <a:rPr lang="tr-TR" smtClean="0"/>
              <a:pPr/>
              <a:t>‹N°›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497580" rtl="0" eaLnBrk="1" latinLnBrk="0" hangingPunct="1">
        <a:spcBef>
          <a:spcPct val="0"/>
        </a:spcBef>
        <a:buNone/>
        <a:defRPr sz="16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11593" indent="-1311593" algn="l" defTabSz="3497580" rtl="0" eaLnBrk="1" latinLnBrk="0" hangingPunct="1">
        <a:spcBef>
          <a:spcPct val="20000"/>
        </a:spcBef>
        <a:buFont typeface="Arial" pitchFamily="34" charset="0"/>
        <a:buChar char="•"/>
        <a:defRPr sz="12200" kern="1200">
          <a:solidFill>
            <a:schemeClr val="tx1"/>
          </a:solidFill>
          <a:latin typeface="+mn-lt"/>
          <a:ea typeface="+mn-ea"/>
          <a:cs typeface="+mn-cs"/>
        </a:defRPr>
      </a:lvl1pPr>
      <a:lvl2pPr marL="2841784" indent="-1092994" algn="l" defTabSz="3497580" rtl="0" eaLnBrk="1" latinLnBrk="0" hangingPunct="1">
        <a:spcBef>
          <a:spcPct val="20000"/>
        </a:spcBef>
        <a:buFont typeface="Arial" pitchFamily="34" charset="0"/>
        <a:buChar char="–"/>
        <a:defRPr sz="10700" kern="1200">
          <a:solidFill>
            <a:schemeClr val="tx1"/>
          </a:solidFill>
          <a:latin typeface="+mn-lt"/>
          <a:ea typeface="+mn-ea"/>
          <a:cs typeface="+mn-cs"/>
        </a:defRPr>
      </a:lvl2pPr>
      <a:lvl3pPr marL="4371975" indent="-874395" algn="l" defTabSz="3497580" rtl="0" eaLnBrk="1" latinLnBrk="0" hangingPunct="1">
        <a:spcBef>
          <a:spcPct val="20000"/>
        </a:spcBef>
        <a:buFont typeface="Arial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3pPr>
      <a:lvl4pPr marL="6120765" indent="-874395" algn="l" defTabSz="3497580" rtl="0" eaLnBrk="1" latinLnBrk="0" hangingPunct="1">
        <a:spcBef>
          <a:spcPct val="20000"/>
        </a:spcBef>
        <a:buFont typeface="Arial" pitchFamily="34" charset="0"/>
        <a:buChar char="–"/>
        <a:defRPr sz="7700" kern="1200">
          <a:solidFill>
            <a:schemeClr val="tx1"/>
          </a:solidFill>
          <a:latin typeface="+mn-lt"/>
          <a:ea typeface="+mn-ea"/>
          <a:cs typeface="+mn-cs"/>
        </a:defRPr>
      </a:lvl4pPr>
      <a:lvl5pPr marL="7869555" indent="-874395" algn="l" defTabSz="3497580" rtl="0" eaLnBrk="1" latinLnBrk="0" hangingPunct="1">
        <a:spcBef>
          <a:spcPct val="20000"/>
        </a:spcBef>
        <a:buFont typeface="Arial" pitchFamily="34" charset="0"/>
        <a:buChar char="»"/>
        <a:defRPr sz="7700" kern="1200">
          <a:solidFill>
            <a:schemeClr val="tx1"/>
          </a:solidFill>
          <a:latin typeface="+mn-lt"/>
          <a:ea typeface="+mn-ea"/>
          <a:cs typeface="+mn-cs"/>
        </a:defRPr>
      </a:lvl5pPr>
      <a:lvl6pPr marL="9618345" indent="-874395" algn="l" defTabSz="3497580" rtl="0" eaLnBrk="1" latinLnBrk="0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6pPr>
      <a:lvl7pPr marL="11367135" indent="-874395" algn="l" defTabSz="3497580" rtl="0" eaLnBrk="1" latinLnBrk="0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7pPr>
      <a:lvl8pPr marL="13115925" indent="-874395" algn="l" defTabSz="3497580" rtl="0" eaLnBrk="1" latinLnBrk="0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8pPr>
      <a:lvl9pPr marL="14864715" indent="-874395" algn="l" defTabSz="3497580" rtl="0" eaLnBrk="1" latinLnBrk="0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1pPr>
      <a:lvl2pPr marL="174879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2pPr>
      <a:lvl3pPr marL="349758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3pPr>
      <a:lvl4pPr marL="524637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4pPr>
      <a:lvl5pPr marL="699516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5pPr>
      <a:lvl6pPr marL="874395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6pPr>
      <a:lvl7pPr marL="1049274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7pPr>
      <a:lvl8pPr marL="1224153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8pPr>
      <a:lvl9pPr marL="1399032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uthor@address.or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Box 88"/>
          <p:cNvSpPr txBox="1"/>
          <p:nvPr/>
        </p:nvSpPr>
        <p:spPr>
          <a:xfrm>
            <a:off x="8529609" y="8858186"/>
            <a:ext cx="7920000" cy="120956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tr-TR" sz="3200" dirty="0" smtClean="0">
                <a:solidFill>
                  <a:schemeClr val="tx1"/>
                </a:solidFill>
              </a:rPr>
              <a:t> </a:t>
            </a:r>
            <a:endParaRPr lang="fr-FR" sz="3200" dirty="0" smtClean="0">
              <a:solidFill>
                <a:schemeClr val="tx1"/>
              </a:solidFill>
            </a:endParaRPr>
          </a:p>
          <a:p>
            <a:pPr algn="just"/>
            <a:endParaRPr lang="fr-FR" sz="3200" dirty="0" smtClean="0">
              <a:solidFill>
                <a:schemeClr val="tx1"/>
              </a:solidFill>
            </a:endParaRPr>
          </a:p>
          <a:p>
            <a:pPr algn="just"/>
            <a:endParaRPr lang="fr-FR" sz="3200" dirty="0" smtClean="0">
              <a:solidFill>
                <a:schemeClr val="tx1"/>
              </a:solidFill>
            </a:endParaRPr>
          </a:p>
          <a:p>
            <a:pPr algn="just"/>
            <a:endParaRPr lang="fr-FR" sz="3200" dirty="0" smtClean="0">
              <a:solidFill>
                <a:schemeClr val="tx1"/>
              </a:solidFill>
            </a:endParaRPr>
          </a:p>
          <a:p>
            <a:pPr algn="just"/>
            <a:endParaRPr lang="fr-FR" sz="3200" dirty="0" smtClean="0">
              <a:solidFill>
                <a:schemeClr val="tx1"/>
              </a:solidFill>
            </a:endParaRPr>
          </a:p>
          <a:p>
            <a:pPr algn="just"/>
            <a:endParaRPr lang="fr-FR" sz="3200" dirty="0" smtClean="0">
              <a:solidFill>
                <a:schemeClr val="tx1"/>
              </a:solidFill>
            </a:endParaRPr>
          </a:p>
          <a:p>
            <a:pPr algn="just"/>
            <a:endParaRPr lang="fr-FR" sz="3200" dirty="0" smtClean="0">
              <a:solidFill>
                <a:schemeClr val="tx1"/>
              </a:solidFill>
            </a:endParaRPr>
          </a:p>
          <a:p>
            <a:pPr algn="just"/>
            <a:endParaRPr lang="fr-FR" sz="3200" dirty="0" smtClean="0">
              <a:solidFill>
                <a:schemeClr val="tx1"/>
              </a:solidFill>
            </a:endParaRPr>
          </a:p>
          <a:p>
            <a:pPr algn="just"/>
            <a:endParaRPr lang="fr-FR" sz="3200" dirty="0" smtClean="0">
              <a:solidFill>
                <a:schemeClr val="tx1"/>
              </a:solidFill>
            </a:endParaRPr>
          </a:p>
          <a:p>
            <a:pPr algn="just"/>
            <a:endParaRPr lang="fr-FR" sz="3200" dirty="0" smtClean="0">
              <a:solidFill>
                <a:schemeClr val="tx1"/>
              </a:solidFill>
            </a:endParaRPr>
          </a:p>
          <a:p>
            <a:pPr algn="just"/>
            <a:endParaRPr lang="fr-FR" sz="3200" dirty="0" smtClean="0">
              <a:solidFill>
                <a:schemeClr val="tx1"/>
              </a:solidFill>
            </a:endParaRPr>
          </a:p>
          <a:p>
            <a:pPr algn="just"/>
            <a:endParaRPr lang="fr-FR" sz="3200" dirty="0" smtClean="0">
              <a:solidFill>
                <a:schemeClr val="tx1"/>
              </a:solidFill>
            </a:endParaRPr>
          </a:p>
          <a:p>
            <a:pPr algn="just"/>
            <a:endParaRPr lang="fr-FR" sz="3200" dirty="0" smtClean="0">
              <a:solidFill>
                <a:schemeClr val="tx1"/>
              </a:solidFill>
            </a:endParaRPr>
          </a:p>
          <a:p>
            <a:pPr algn="just"/>
            <a:endParaRPr lang="tr-TR" sz="3200" dirty="0" smtClean="0">
              <a:solidFill>
                <a:schemeClr val="tx1"/>
              </a:solidFill>
            </a:endParaRPr>
          </a:p>
          <a:p>
            <a:pPr algn="just"/>
            <a:endParaRPr lang="tr-TR" sz="3200" dirty="0" smtClean="0">
              <a:solidFill>
                <a:schemeClr val="tx1"/>
              </a:solidFill>
            </a:endParaRPr>
          </a:p>
          <a:p>
            <a:pPr algn="just"/>
            <a:endParaRPr lang="fr-FR" sz="2000" dirty="0" smtClean="0">
              <a:solidFill>
                <a:schemeClr val="tx1"/>
              </a:solidFill>
            </a:endParaRPr>
          </a:p>
          <a:p>
            <a:pPr algn="just"/>
            <a:endParaRPr lang="fr-FR" sz="2000" dirty="0" smtClean="0">
              <a:solidFill>
                <a:schemeClr val="tx1"/>
              </a:solidFill>
            </a:endParaRPr>
          </a:p>
          <a:p>
            <a:pPr algn="just"/>
            <a:endParaRPr lang="fr-FR" sz="2000" dirty="0" smtClean="0">
              <a:solidFill>
                <a:schemeClr val="tx1"/>
              </a:solidFill>
            </a:endParaRPr>
          </a:p>
          <a:p>
            <a:pPr algn="just"/>
            <a:endParaRPr lang="fr-FR" sz="2000" dirty="0" smtClean="0">
              <a:solidFill>
                <a:schemeClr val="tx1"/>
              </a:solidFill>
            </a:endParaRPr>
          </a:p>
          <a:p>
            <a:pPr algn="just"/>
            <a:endParaRPr lang="fr-FR" sz="2000" dirty="0" smtClean="0">
              <a:solidFill>
                <a:schemeClr val="tx1"/>
              </a:solidFill>
            </a:endParaRPr>
          </a:p>
          <a:p>
            <a:pPr algn="just"/>
            <a:endParaRPr lang="fr-FR" sz="2000" dirty="0" smtClean="0">
              <a:solidFill>
                <a:schemeClr val="tx1"/>
              </a:solidFill>
            </a:endParaRPr>
          </a:p>
          <a:p>
            <a:pPr algn="just"/>
            <a:endParaRPr lang="fr-FR" sz="2000" dirty="0" smtClean="0">
              <a:solidFill>
                <a:schemeClr val="tx1"/>
              </a:solidFill>
            </a:endParaRPr>
          </a:p>
          <a:p>
            <a:pPr algn="just"/>
            <a:endParaRPr lang="fr-FR" sz="2000" dirty="0" smtClean="0">
              <a:solidFill>
                <a:schemeClr val="tx1"/>
              </a:solidFill>
            </a:endParaRPr>
          </a:p>
          <a:p>
            <a:pPr algn="just"/>
            <a:endParaRPr lang="fr-FR" sz="2000" dirty="0" smtClean="0">
              <a:solidFill>
                <a:schemeClr val="tx1"/>
              </a:solidFill>
            </a:endParaRPr>
          </a:p>
          <a:p>
            <a:pPr algn="just"/>
            <a:endParaRPr lang="fr-FR" sz="2000" dirty="0" smtClean="0">
              <a:solidFill>
                <a:schemeClr val="tx1"/>
              </a:solidFill>
            </a:endParaRPr>
          </a:p>
          <a:p>
            <a:pPr algn="just"/>
            <a:endParaRPr lang="fr-FR" sz="2000" dirty="0" smtClean="0">
              <a:solidFill>
                <a:schemeClr val="tx1"/>
              </a:solidFill>
            </a:endParaRPr>
          </a:p>
          <a:p>
            <a:pPr algn="just"/>
            <a:endParaRPr lang="fr-FR" sz="2000" dirty="0" smtClean="0">
              <a:solidFill>
                <a:schemeClr val="tx1"/>
              </a:solidFill>
            </a:endParaRPr>
          </a:p>
          <a:p>
            <a:pPr algn="just"/>
            <a:endParaRPr lang="fr-FR" sz="2000" dirty="0" smtClean="0">
              <a:solidFill>
                <a:schemeClr val="tx1"/>
              </a:solidFill>
            </a:endParaRPr>
          </a:p>
          <a:p>
            <a:pPr algn="just"/>
            <a:endParaRPr lang="fr-FR" sz="2000" dirty="0" smtClean="0">
              <a:solidFill>
                <a:schemeClr val="tx1"/>
              </a:solidFill>
            </a:endParaRPr>
          </a:p>
          <a:p>
            <a:pPr algn="just"/>
            <a:endParaRPr lang="fr-FR" sz="2000" dirty="0" smtClean="0">
              <a:solidFill>
                <a:schemeClr val="tx1"/>
              </a:solidFill>
            </a:endParaRPr>
          </a:p>
        </p:txBody>
      </p:sp>
      <p:sp>
        <p:nvSpPr>
          <p:cNvPr id="9" name="Başlık 1"/>
          <p:cNvSpPr txBox="1">
            <a:spLocks/>
          </p:cNvSpPr>
          <p:nvPr/>
        </p:nvSpPr>
        <p:spPr>
          <a:xfrm>
            <a:off x="288207" y="360290"/>
            <a:ext cx="24600704" cy="70691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349758" tIns="174879" rIns="349758" bIns="174879" rtlCol="0" anchor="ctr">
            <a:noAutofit/>
          </a:bodyPr>
          <a:lstStyle>
            <a:lvl1pPr algn="ctr" defTabSz="3497580" rtl="0" eaLnBrk="1" latinLnBrk="0" hangingPunct="1">
              <a:spcBef>
                <a:spcPct val="0"/>
              </a:spcBef>
              <a:buNone/>
              <a:defRPr sz="16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tr-TR" sz="5000" dirty="0">
              <a:solidFill>
                <a:srgbClr val="FF339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5677" y="6000666"/>
            <a:ext cx="240506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defRPr/>
            </a:pPr>
            <a:r>
              <a:rPr lang="tr-TR" sz="4000" b="1" i="1" dirty="0" smtClean="0">
                <a:solidFill>
                  <a:schemeClr val="tx2">
                    <a:lumMod val="75000"/>
                  </a:schemeClr>
                </a:solidFill>
              </a:rPr>
              <a:t> F. </a:t>
            </a:r>
            <a:r>
              <a:rPr lang="tr-TR" sz="4000" b="1" i="1" dirty="0" err="1" smtClean="0">
                <a:solidFill>
                  <a:schemeClr val="tx2">
                    <a:lumMod val="75000"/>
                  </a:schemeClr>
                </a:solidFill>
              </a:rPr>
              <a:t>Author</a:t>
            </a:r>
            <a:r>
              <a:rPr lang="en-US" sz="4000" b="1" i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tr-TR" sz="4000" b="1" i="1" dirty="0" smtClean="0">
                <a:solidFill>
                  <a:schemeClr val="tx2">
                    <a:lumMod val="75000"/>
                  </a:schemeClr>
                </a:solidFill>
              </a:rPr>
              <a:t>S. </a:t>
            </a:r>
            <a:r>
              <a:rPr lang="tr-TR" sz="4000" b="1" i="1" dirty="0" err="1" smtClean="0">
                <a:solidFill>
                  <a:schemeClr val="tx2">
                    <a:lumMod val="75000"/>
                  </a:schemeClr>
                </a:solidFill>
              </a:rPr>
              <a:t>Author</a:t>
            </a:r>
            <a:r>
              <a:rPr lang="tr-TR" sz="4000" b="1" i="1" dirty="0" smtClean="0">
                <a:solidFill>
                  <a:schemeClr val="tx2">
                    <a:lumMod val="75000"/>
                  </a:schemeClr>
                </a:solidFill>
              </a:rPr>
              <a:t> , T</a:t>
            </a:r>
            <a:r>
              <a:rPr lang="en-US" sz="4000" b="1" i="1" dirty="0" smtClean="0">
                <a:solidFill>
                  <a:schemeClr val="tx2">
                    <a:lumMod val="75000"/>
                  </a:schemeClr>
                </a:solidFill>
              </a:rPr>
              <a:t>. A</a:t>
            </a:r>
            <a:r>
              <a:rPr lang="tr-TR" sz="4000" b="1" i="1" dirty="0" err="1" smtClean="0">
                <a:solidFill>
                  <a:schemeClr val="tx2">
                    <a:lumMod val="75000"/>
                  </a:schemeClr>
                </a:solidFill>
              </a:rPr>
              <a:t>uthor</a:t>
            </a:r>
            <a:endParaRPr lang="tr-TR" sz="40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71500" indent="-571500" algn="ctr">
              <a:defRPr/>
            </a:pPr>
            <a:r>
              <a:rPr lang="tr-TR" sz="4000" b="1" cap="small" dirty="0" err="1" smtClean="0">
                <a:solidFill>
                  <a:schemeClr val="tx2">
                    <a:lumMod val="75000"/>
                  </a:schemeClr>
                </a:solidFill>
              </a:rPr>
              <a:t>affiliations</a:t>
            </a:r>
            <a:endParaRPr lang="tr-TR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5677" y="7786616"/>
            <a:ext cx="7920000" cy="4031873"/>
          </a:xfrm>
          <a:prstGeom prst="rect">
            <a:avLst/>
          </a:prstGeom>
          <a:solidFill>
            <a:srgbClr val="F1F7A7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tr-TR" sz="3200" b="1" i="1" dirty="0" smtClean="0">
                <a:solidFill>
                  <a:srgbClr val="002060"/>
                </a:solidFill>
              </a:rPr>
              <a:t>ABSTRACT</a:t>
            </a:r>
          </a:p>
          <a:p>
            <a:pPr algn="just"/>
            <a:endParaRPr lang="tr-TR" sz="3200" b="1" i="1" dirty="0" smtClean="0">
              <a:solidFill>
                <a:srgbClr val="002060"/>
              </a:solidFill>
            </a:endParaRPr>
          </a:p>
          <a:p>
            <a:pPr algn="just"/>
            <a:r>
              <a:rPr lang="en-US" sz="3200" b="1" dirty="0" smtClean="0"/>
              <a:t>This electronic document is a “live” template. The various components of your paper [title, text, heads, etc.] are already defined on the style sheet, as illustrated by the portions given in this document. </a:t>
            </a:r>
            <a:endParaRPr lang="tr-TR" sz="3200" b="1" dirty="0" smtClean="0"/>
          </a:p>
          <a:p>
            <a:pPr algn="just"/>
            <a:endParaRPr lang="tr-TR" sz="3200" b="1" dirty="0" smtClean="0"/>
          </a:p>
        </p:txBody>
      </p:sp>
      <p:sp>
        <p:nvSpPr>
          <p:cNvPr id="14" name="Dikdörtgen 110"/>
          <p:cNvSpPr/>
          <p:nvPr/>
        </p:nvSpPr>
        <p:spPr>
          <a:xfrm>
            <a:off x="504231" y="12012220"/>
            <a:ext cx="7920000" cy="57606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 anchorCtr="0">
            <a:noAutofit/>
          </a:bodyPr>
          <a:lstStyle/>
          <a:p>
            <a:pPr algn="ctr"/>
            <a:r>
              <a:rPr lang="tr-TR" sz="3200" b="1" dirty="0">
                <a:solidFill>
                  <a:schemeClr val="tx2">
                    <a:lumMod val="75000"/>
                  </a:schemeClr>
                </a:solidFill>
              </a:rPr>
              <a:t>1. </a:t>
            </a:r>
            <a:r>
              <a:rPr lang="en-US" sz="3200" b="1" cap="small" dirty="0" smtClean="0">
                <a:solidFill>
                  <a:schemeClr val="tx2">
                    <a:lumMod val="75000"/>
                  </a:schemeClr>
                </a:solidFill>
              </a:rPr>
              <a:t>INTRODUCTION</a:t>
            </a:r>
            <a:endParaRPr lang="tr-TR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2223" y="12732301"/>
            <a:ext cx="7920000" cy="6494085"/>
          </a:xfrm>
          <a:prstGeom prst="rect">
            <a:avLst/>
          </a:prstGeom>
          <a:solidFill>
            <a:srgbClr val="F1F7A7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Bef>
                <a:spcPct val="50000"/>
              </a:spcBef>
              <a:buClr>
                <a:srgbClr val="FF0000"/>
              </a:buClr>
              <a:defRPr/>
            </a:pPr>
            <a:endParaRPr lang="en-US" sz="3200" dirty="0" smtClean="0">
              <a:solidFill>
                <a:schemeClr val="tx1"/>
              </a:solidFill>
            </a:endParaRPr>
          </a:p>
          <a:p>
            <a:pPr algn="just">
              <a:spcBef>
                <a:spcPct val="50000"/>
              </a:spcBef>
              <a:buClr>
                <a:srgbClr val="FF0000"/>
              </a:buClr>
              <a:defRPr/>
            </a:pPr>
            <a:endParaRPr lang="en-US" sz="3200" dirty="0" smtClean="0">
              <a:solidFill>
                <a:schemeClr val="tx1"/>
              </a:solidFill>
            </a:endParaRPr>
          </a:p>
          <a:p>
            <a:pPr algn="just">
              <a:spcBef>
                <a:spcPct val="50000"/>
              </a:spcBef>
              <a:buClr>
                <a:srgbClr val="FF0000"/>
              </a:buClr>
              <a:defRPr/>
            </a:pPr>
            <a:endParaRPr lang="en-US" sz="3200" dirty="0" smtClean="0">
              <a:solidFill>
                <a:schemeClr val="tx1"/>
              </a:solidFill>
            </a:endParaRPr>
          </a:p>
          <a:p>
            <a:pPr algn="just">
              <a:spcBef>
                <a:spcPct val="50000"/>
              </a:spcBef>
              <a:buClr>
                <a:srgbClr val="FF0000"/>
              </a:buClr>
              <a:defRPr/>
            </a:pPr>
            <a:endParaRPr lang="en-US" sz="3200" dirty="0" smtClean="0">
              <a:solidFill>
                <a:schemeClr val="tx1"/>
              </a:solidFill>
            </a:endParaRPr>
          </a:p>
          <a:p>
            <a:pPr algn="just">
              <a:spcBef>
                <a:spcPct val="50000"/>
              </a:spcBef>
              <a:buClr>
                <a:srgbClr val="FF0000"/>
              </a:buClr>
              <a:defRPr/>
            </a:pPr>
            <a:endParaRPr lang="en-US" sz="3200" dirty="0" smtClean="0">
              <a:solidFill>
                <a:schemeClr val="tx1"/>
              </a:solidFill>
            </a:endParaRPr>
          </a:p>
          <a:p>
            <a:pPr algn="just">
              <a:spcBef>
                <a:spcPct val="50000"/>
              </a:spcBef>
              <a:buClr>
                <a:srgbClr val="FF0000"/>
              </a:buClr>
              <a:defRPr/>
            </a:pPr>
            <a:endParaRPr lang="en-US" sz="3200" dirty="0" smtClean="0">
              <a:solidFill>
                <a:schemeClr val="tx1"/>
              </a:solidFill>
            </a:endParaRPr>
          </a:p>
          <a:p>
            <a:pPr algn="just">
              <a:spcBef>
                <a:spcPct val="50000"/>
              </a:spcBef>
              <a:buClr>
                <a:srgbClr val="FF0000"/>
              </a:buClr>
              <a:defRPr/>
            </a:pPr>
            <a:endParaRPr lang="en-US" sz="3200" dirty="0" smtClean="0">
              <a:solidFill>
                <a:schemeClr val="tx1"/>
              </a:solidFill>
            </a:endParaRPr>
          </a:p>
          <a:p>
            <a:pPr algn="just">
              <a:spcBef>
                <a:spcPct val="50000"/>
              </a:spcBef>
              <a:buClr>
                <a:srgbClr val="FF0000"/>
              </a:buClr>
              <a:defRPr/>
            </a:pPr>
            <a:endParaRPr lang="en-US" sz="3200" dirty="0" smtClean="0">
              <a:solidFill>
                <a:schemeClr val="tx1"/>
              </a:solidFill>
            </a:endParaRPr>
          </a:p>
          <a:p>
            <a:pPr algn="just">
              <a:spcBef>
                <a:spcPct val="50000"/>
              </a:spcBef>
              <a:buClr>
                <a:srgbClr val="FF0000"/>
              </a:buClr>
              <a:defRPr/>
            </a:pPr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5677" y="20234499"/>
            <a:ext cx="7920000" cy="14619387"/>
          </a:xfrm>
          <a:prstGeom prst="rect">
            <a:avLst/>
          </a:prstGeom>
          <a:solidFill>
            <a:srgbClr val="F1F7A7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Bef>
                <a:spcPct val="50000"/>
              </a:spcBef>
              <a:buClr>
                <a:srgbClr val="FF0000"/>
              </a:buClr>
              <a:defRPr/>
            </a:pPr>
            <a:endParaRPr lang="fr-FR" sz="3200" dirty="0" smtClean="0">
              <a:solidFill>
                <a:schemeClr val="tx1"/>
              </a:solidFill>
            </a:endParaRPr>
          </a:p>
          <a:p>
            <a:pPr algn="just">
              <a:spcBef>
                <a:spcPct val="50000"/>
              </a:spcBef>
              <a:buClr>
                <a:srgbClr val="FF0000"/>
              </a:buClr>
              <a:defRPr/>
            </a:pPr>
            <a:endParaRPr lang="fr-FR" sz="3200" dirty="0" smtClean="0">
              <a:solidFill>
                <a:schemeClr val="tx1"/>
              </a:solidFill>
            </a:endParaRPr>
          </a:p>
          <a:p>
            <a:pPr algn="just">
              <a:spcBef>
                <a:spcPct val="50000"/>
              </a:spcBef>
              <a:buClr>
                <a:srgbClr val="FF0000"/>
              </a:buClr>
              <a:defRPr/>
            </a:pPr>
            <a:endParaRPr lang="fr-FR" sz="3200" dirty="0" smtClean="0">
              <a:solidFill>
                <a:schemeClr val="tx1"/>
              </a:solidFill>
            </a:endParaRPr>
          </a:p>
          <a:p>
            <a:pPr algn="just">
              <a:spcBef>
                <a:spcPct val="50000"/>
              </a:spcBef>
              <a:buClr>
                <a:srgbClr val="FF0000"/>
              </a:buClr>
              <a:defRPr/>
            </a:pPr>
            <a:endParaRPr lang="fr-FR" sz="3200" dirty="0" smtClean="0">
              <a:solidFill>
                <a:schemeClr val="tx1"/>
              </a:solidFill>
            </a:endParaRPr>
          </a:p>
          <a:p>
            <a:pPr algn="just">
              <a:spcBef>
                <a:spcPct val="50000"/>
              </a:spcBef>
              <a:buClr>
                <a:srgbClr val="FF0000"/>
              </a:buClr>
              <a:defRPr/>
            </a:pPr>
            <a:endParaRPr lang="fr-FR" sz="3200" dirty="0" smtClean="0">
              <a:solidFill>
                <a:schemeClr val="tx1"/>
              </a:solidFill>
            </a:endParaRPr>
          </a:p>
          <a:p>
            <a:pPr algn="just">
              <a:spcBef>
                <a:spcPct val="50000"/>
              </a:spcBef>
              <a:buClr>
                <a:srgbClr val="FF0000"/>
              </a:buClr>
              <a:defRPr/>
            </a:pPr>
            <a:endParaRPr lang="fr-FR" sz="3200" dirty="0" smtClean="0">
              <a:solidFill>
                <a:schemeClr val="tx1"/>
              </a:solidFill>
            </a:endParaRPr>
          </a:p>
          <a:p>
            <a:pPr algn="just">
              <a:spcBef>
                <a:spcPct val="50000"/>
              </a:spcBef>
              <a:buClr>
                <a:srgbClr val="FF0000"/>
              </a:buClr>
              <a:defRPr/>
            </a:pPr>
            <a:endParaRPr lang="fr-FR" sz="3200" dirty="0" smtClean="0">
              <a:solidFill>
                <a:schemeClr val="tx1"/>
              </a:solidFill>
            </a:endParaRPr>
          </a:p>
          <a:p>
            <a:pPr algn="just">
              <a:spcBef>
                <a:spcPct val="50000"/>
              </a:spcBef>
              <a:buClr>
                <a:srgbClr val="FF0000"/>
              </a:buClr>
              <a:defRPr/>
            </a:pPr>
            <a:endParaRPr lang="fr-FR" sz="3200" dirty="0" smtClean="0">
              <a:solidFill>
                <a:schemeClr val="tx1"/>
              </a:solidFill>
            </a:endParaRPr>
          </a:p>
          <a:p>
            <a:pPr algn="just">
              <a:spcBef>
                <a:spcPct val="50000"/>
              </a:spcBef>
              <a:buClr>
                <a:srgbClr val="FF0000"/>
              </a:buClr>
              <a:defRPr/>
            </a:pPr>
            <a:endParaRPr lang="fr-FR" sz="3200" dirty="0" smtClean="0">
              <a:solidFill>
                <a:schemeClr val="tx1"/>
              </a:solidFill>
            </a:endParaRPr>
          </a:p>
          <a:p>
            <a:pPr algn="just">
              <a:spcBef>
                <a:spcPct val="50000"/>
              </a:spcBef>
              <a:buClr>
                <a:srgbClr val="FF0000"/>
              </a:buClr>
              <a:defRPr/>
            </a:pPr>
            <a:endParaRPr lang="fr-FR" sz="3200" dirty="0" smtClean="0">
              <a:solidFill>
                <a:schemeClr val="tx1"/>
              </a:solidFill>
            </a:endParaRPr>
          </a:p>
          <a:p>
            <a:pPr algn="just">
              <a:spcBef>
                <a:spcPct val="50000"/>
              </a:spcBef>
              <a:buClr>
                <a:srgbClr val="FF0000"/>
              </a:buClr>
              <a:defRPr/>
            </a:pPr>
            <a:endParaRPr lang="fr-FR" sz="3200" dirty="0" smtClean="0">
              <a:solidFill>
                <a:schemeClr val="tx1"/>
              </a:solidFill>
            </a:endParaRPr>
          </a:p>
          <a:p>
            <a:pPr algn="just">
              <a:spcBef>
                <a:spcPct val="50000"/>
              </a:spcBef>
              <a:buClr>
                <a:srgbClr val="FF0000"/>
              </a:buClr>
              <a:defRPr/>
            </a:pPr>
            <a:endParaRPr lang="fr-FR" sz="3200" dirty="0" smtClean="0">
              <a:solidFill>
                <a:schemeClr val="tx1"/>
              </a:solidFill>
            </a:endParaRPr>
          </a:p>
          <a:p>
            <a:pPr algn="just">
              <a:spcBef>
                <a:spcPct val="50000"/>
              </a:spcBef>
              <a:buClr>
                <a:srgbClr val="FF0000"/>
              </a:buClr>
              <a:defRPr/>
            </a:pPr>
            <a:endParaRPr lang="fr-FR" sz="3200" dirty="0" smtClean="0">
              <a:solidFill>
                <a:schemeClr val="tx1"/>
              </a:solidFill>
            </a:endParaRPr>
          </a:p>
          <a:p>
            <a:pPr algn="just">
              <a:spcBef>
                <a:spcPct val="50000"/>
              </a:spcBef>
              <a:buClr>
                <a:srgbClr val="FF0000"/>
              </a:buClr>
              <a:defRPr/>
            </a:pPr>
            <a:endParaRPr lang="fr-FR" sz="3200" dirty="0" smtClean="0">
              <a:solidFill>
                <a:schemeClr val="tx1"/>
              </a:solidFill>
            </a:endParaRPr>
          </a:p>
          <a:p>
            <a:pPr algn="just">
              <a:spcBef>
                <a:spcPct val="50000"/>
              </a:spcBef>
              <a:buClr>
                <a:srgbClr val="FF0000"/>
              </a:buClr>
              <a:defRPr/>
            </a:pPr>
            <a:endParaRPr lang="fr-FR" sz="3200" dirty="0" smtClean="0">
              <a:solidFill>
                <a:schemeClr val="tx1"/>
              </a:solidFill>
            </a:endParaRPr>
          </a:p>
          <a:p>
            <a:pPr algn="just">
              <a:spcBef>
                <a:spcPct val="50000"/>
              </a:spcBef>
              <a:buClr>
                <a:srgbClr val="FF0000"/>
              </a:buClr>
              <a:defRPr/>
            </a:pPr>
            <a:endParaRPr lang="fr-FR" sz="3200" dirty="0" smtClean="0">
              <a:solidFill>
                <a:schemeClr val="tx1"/>
              </a:solidFill>
            </a:endParaRPr>
          </a:p>
          <a:p>
            <a:pPr algn="just">
              <a:spcBef>
                <a:spcPct val="50000"/>
              </a:spcBef>
              <a:buClr>
                <a:srgbClr val="FF0000"/>
              </a:buClr>
              <a:defRPr/>
            </a:pPr>
            <a:endParaRPr lang="fr-FR" sz="3200" dirty="0" smtClean="0">
              <a:solidFill>
                <a:schemeClr val="tx1"/>
              </a:solidFill>
            </a:endParaRPr>
          </a:p>
          <a:p>
            <a:pPr algn="just">
              <a:spcBef>
                <a:spcPct val="50000"/>
              </a:spcBef>
              <a:buClr>
                <a:srgbClr val="FF0000"/>
              </a:buClr>
              <a:defRPr/>
            </a:pPr>
            <a:endParaRPr lang="fr-FR" sz="3200" dirty="0" smtClean="0">
              <a:solidFill>
                <a:schemeClr val="tx1"/>
              </a:solidFill>
            </a:endParaRPr>
          </a:p>
          <a:p>
            <a:pPr algn="just">
              <a:spcBef>
                <a:spcPct val="50000"/>
              </a:spcBef>
              <a:buClr>
                <a:srgbClr val="FF0000"/>
              </a:buClr>
              <a:defRPr/>
            </a:pPr>
            <a:endParaRPr lang="fr-FR" sz="3200" dirty="0" smtClean="0">
              <a:solidFill>
                <a:schemeClr val="tx1"/>
              </a:solidFill>
            </a:endParaRPr>
          </a:p>
          <a:p>
            <a:pPr algn="just">
              <a:spcBef>
                <a:spcPct val="50000"/>
              </a:spcBef>
              <a:buClr>
                <a:srgbClr val="FF0000"/>
              </a:buClr>
              <a:defRPr/>
            </a:pPr>
            <a:endParaRPr lang="fr-FR" sz="3200" dirty="0" smtClean="0">
              <a:solidFill>
                <a:schemeClr val="tx1"/>
              </a:solidFill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252031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252031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252031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0"/>
            <a:ext cx="252031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0"/>
            <a:ext cx="252031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0"/>
            <a:ext cx="252031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0"/>
            <a:ext cx="252031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0" y="0"/>
            <a:ext cx="252031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0"/>
            <a:ext cx="252031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0" y="0"/>
            <a:ext cx="252031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auto">
          <a:xfrm>
            <a:off x="0" y="0"/>
            <a:ext cx="252031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0" y="0"/>
            <a:ext cx="252031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auto">
          <a:xfrm>
            <a:off x="0" y="0"/>
            <a:ext cx="252031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1060" name="Rectangle 36"/>
          <p:cNvSpPr>
            <a:spLocks noChangeArrowheads="1"/>
          </p:cNvSpPr>
          <p:nvPr/>
        </p:nvSpPr>
        <p:spPr bwMode="auto">
          <a:xfrm>
            <a:off x="0" y="0"/>
            <a:ext cx="252031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1064" name="Rectangle 40"/>
          <p:cNvSpPr>
            <a:spLocks noChangeArrowheads="1"/>
          </p:cNvSpPr>
          <p:nvPr/>
        </p:nvSpPr>
        <p:spPr bwMode="auto">
          <a:xfrm>
            <a:off x="0" y="0"/>
            <a:ext cx="252031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1066" name="Rectangle 42"/>
          <p:cNvSpPr>
            <a:spLocks noChangeArrowheads="1"/>
          </p:cNvSpPr>
          <p:nvPr/>
        </p:nvSpPr>
        <p:spPr bwMode="auto">
          <a:xfrm>
            <a:off x="0" y="0"/>
            <a:ext cx="252031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1068" name="Rectangle 44"/>
          <p:cNvSpPr>
            <a:spLocks noChangeArrowheads="1"/>
          </p:cNvSpPr>
          <p:nvPr/>
        </p:nvSpPr>
        <p:spPr bwMode="auto">
          <a:xfrm>
            <a:off x="0" y="0"/>
            <a:ext cx="252031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88" name="Dikdörtgen 110"/>
          <p:cNvSpPr/>
          <p:nvPr/>
        </p:nvSpPr>
        <p:spPr>
          <a:xfrm>
            <a:off x="8529609" y="7715178"/>
            <a:ext cx="7920000" cy="64807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 anchorCtr="0">
            <a:noAutofit/>
          </a:bodyPr>
          <a:lstStyle/>
          <a:p>
            <a:pPr algn="ctr"/>
            <a:r>
              <a:rPr lang="tr-TR" sz="3200" b="1" dirty="0" smtClean="0">
                <a:solidFill>
                  <a:schemeClr val="tx2">
                    <a:lumMod val="75000"/>
                  </a:schemeClr>
                </a:solidFill>
              </a:rPr>
              <a:t>3. SECTION THREE</a:t>
            </a:r>
            <a:endParaRPr lang="tr-TR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70" name="Rectangle 46"/>
          <p:cNvSpPr>
            <a:spLocks noChangeArrowheads="1"/>
          </p:cNvSpPr>
          <p:nvPr/>
        </p:nvSpPr>
        <p:spPr bwMode="auto">
          <a:xfrm>
            <a:off x="0" y="0"/>
            <a:ext cx="252031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1072" name="Rectangle 48"/>
          <p:cNvSpPr>
            <a:spLocks noChangeArrowheads="1"/>
          </p:cNvSpPr>
          <p:nvPr/>
        </p:nvSpPr>
        <p:spPr bwMode="auto">
          <a:xfrm>
            <a:off x="0" y="0"/>
            <a:ext cx="252031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1074" name="Rectangle 50"/>
          <p:cNvSpPr>
            <a:spLocks noChangeArrowheads="1"/>
          </p:cNvSpPr>
          <p:nvPr/>
        </p:nvSpPr>
        <p:spPr bwMode="auto">
          <a:xfrm>
            <a:off x="0" y="0"/>
            <a:ext cx="252031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1076" name="Rectangle 52"/>
          <p:cNvSpPr>
            <a:spLocks noChangeArrowheads="1"/>
          </p:cNvSpPr>
          <p:nvPr/>
        </p:nvSpPr>
        <p:spPr bwMode="auto">
          <a:xfrm>
            <a:off x="0" y="0"/>
            <a:ext cx="252031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1078" name="Rectangle 54"/>
          <p:cNvSpPr>
            <a:spLocks noChangeArrowheads="1"/>
          </p:cNvSpPr>
          <p:nvPr/>
        </p:nvSpPr>
        <p:spPr bwMode="auto">
          <a:xfrm>
            <a:off x="0" y="0"/>
            <a:ext cx="252031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1080" name="Rectangle 56"/>
          <p:cNvSpPr>
            <a:spLocks noChangeArrowheads="1"/>
          </p:cNvSpPr>
          <p:nvPr/>
        </p:nvSpPr>
        <p:spPr bwMode="auto">
          <a:xfrm>
            <a:off x="0" y="0"/>
            <a:ext cx="252031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106" name="Dikdörtgen 110"/>
          <p:cNvSpPr/>
          <p:nvPr/>
        </p:nvSpPr>
        <p:spPr>
          <a:xfrm>
            <a:off x="8601047" y="21359836"/>
            <a:ext cx="7920000" cy="50405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 anchorCtr="0">
            <a:noAutofit/>
          </a:bodyPr>
          <a:lstStyle/>
          <a:p>
            <a:pPr algn="ctr"/>
            <a:r>
              <a:rPr lang="tr-TR" sz="3200" b="1" dirty="0" smtClean="0">
                <a:solidFill>
                  <a:schemeClr val="tx2">
                    <a:lumMod val="75000"/>
                  </a:schemeClr>
                </a:solidFill>
              </a:rPr>
              <a:t>4. SECTION FOUR</a:t>
            </a:r>
            <a:endParaRPr lang="tr-TR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528553" y="5000534"/>
            <a:ext cx="239066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6000" b="1" dirty="0" smtClean="0">
                <a:solidFill>
                  <a:schemeClr val="tx2">
                    <a:lumMod val="75000"/>
                  </a:schemeClr>
                </a:solidFill>
              </a:rPr>
              <a:t>PAPER TITLE</a:t>
            </a:r>
            <a:endParaRPr lang="tr-TR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3" name="Dikdörtgen 110"/>
          <p:cNvSpPr/>
          <p:nvPr/>
        </p:nvSpPr>
        <p:spPr>
          <a:xfrm>
            <a:off x="432223" y="19442410"/>
            <a:ext cx="7920000" cy="57606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 anchorCtr="0">
            <a:noAutofit/>
          </a:bodyPr>
          <a:lstStyle/>
          <a:p>
            <a:pPr algn="ctr"/>
            <a:r>
              <a:rPr lang="tr-TR" sz="3200" b="1" dirty="0" smtClean="0">
                <a:solidFill>
                  <a:schemeClr val="tx2">
                    <a:lumMod val="75000"/>
                  </a:schemeClr>
                </a:solidFill>
              </a:rPr>
              <a:t>2. SECTION TWO</a:t>
            </a:r>
            <a:endParaRPr lang="tr-TR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8601047" y="22002778"/>
            <a:ext cx="7929618" cy="128958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fr-FR" sz="3200" dirty="0" smtClean="0">
              <a:solidFill>
                <a:schemeClr val="tx1"/>
              </a:solidFill>
            </a:endParaRPr>
          </a:p>
          <a:p>
            <a:endParaRPr lang="fr-FR" sz="3200" dirty="0" smtClean="0">
              <a:solidFill>
                <a:schemeClr val="tx1"/>
              </a:solidFill>
            </a:endParaRPr>
          </a:p>
          <a:p>
            <a:endParaRPr lang="fr-FR" sz="3200" dirty="0" smtClean="0">
              <a:solidFill>
                <a:schemeClr val="tx1"/>
              </a:solidFill>
            </a:endParaRPr>
          </a:p>
          <a:p>
            <a:endParaRPr lang="fr-FR" sz="3200" dirty="0" smtClean="0">
              <a:solidFill>
                <a:schemeClr val="tx1"/>
              </a:solidFill>
            </a:endParaRPr>
          </a:p>
          <a:p>
            <a:endParaRPr lang="fr-FR" sz="3200" dirty="0" smtClean="0">
              <a:solidFill>
                <a:schemeClr val="tx1"/>
              </a:solidFill>
            </a:endParaRPr>
          </a:p>
          <a:p>
            <a:endParaRPr lang="fr-FR" sz="3200" dirty="0" smtClean="0">
              <a:solidFill>
                <a:schemeClr val="tx1"/>
              </a:solidFill>
            </a:endParaRPr>
          </a:p>
          <a:p>
            <a:endParaRPr lang="fr-FR" sz="3200" dirty="0" smtClean="0">
              <a:solidFill>
                <a:schemeClr val="tx1"/>
              </a:solidFill>
            </a:endParaRPr>
          </a:p>
          <a:p>
            <a:endParaRPr lang="fr-FR" sz="3200" dirty="0" smtClean="0">
              <a:solidFill>
                <a:schemeClr val="tx1"/>
              </a:solidFill>
            </a:endParaRPr>
          </a:p>
          <a:p>
            <a:endParaRPr lang="fr-FR" sz="3200" dirty="0" smtClean="0">
              <a:solidFill>
                <a:schemeClr val="tx1"/>
              </a:solidFill>
            </a:endParaRPr>
          </a:p>
          <a:p>
            <a:endParaRPr lang="fr-FR" sz="3200" dirty="0" smtClean="0">
              <a:solidFill>
                <a:schemeClr val="tx1"/>
              </a:solidFill>
            </a:endParaRPr>
          </a:p>
          <a:p>
            <a:endParaRPr lang="fr-FR" sz="3200" dirty="0" smtClean="0">
              <a:solidFill>
                <a:schemeClr val="tx1"/>
              </a:solidFill>
            </a:endParaRPr>
          </a:p>
          <a:p>
            <a:endParaRPr lang="fr-FR" sz="3200" dirty="0" smtClean="0">
              <a:solidFill>
                <a:schemeClr val="tx1"/>
              </a:solidFill>
            </a:endParaRPr>
          </a:p>
          <a:p>
            <a:endParaRPr lang="fr-FR" sz="3200" dirty="0" smtClean="0">
              <a:solidFill>
                <a:schemeClr val="tx1"/>
              </a:solidFill>
            </a:endParaRPr>
          </a:p>
          <a:p>
            <a:endParaRPr lang="fr-FR" sz="3200" dirty="0" smtClean="0">
              <a:solidFill>
                <a:schemeClr val="tx1"/>
              </a:solidFill>
            </a:endParaRPr>
          </a:p>
          <a:p>
            <a:endParaRPr lang="fr-FR" sz="3200" dirty="0" smtClean="0">
              <a:solidFill>
                <a:schemeClr val="tx1"/>
              </a:solidFill>
            </a:endParaRPr>
          </a:p>
          <a:p>
            <a:endParaRPr lang="fr-FR" sz="3200" dirty="0" smtClean="0">
              <a:solidFill>
                <a:schemeClr val="tx1"/>
              </a:solidFill>
            </a:endParaRPr>
          </a:p>
          <a:p>
            <a:endParaRPr lang="fr-FR" sz="3200" dirty="0" smtClean="0">
              <a:solidFill>
                <a:schemeClr val="tx1"/>
              </a:solidFill>
            </a:endParaRPr>
          </a:p>
          <a:p>
            <a:endParaRPr lang="fr-FR" sz="3200" dirty="0" smtClean="0">
              <a:solidFill>
                <a:schemeClr val="tx1"/>
              </a:solidFill>
            </a:endParaRPr>
          </a:p>
          <a:p>
            <a:endParaRPr lang="fr-FR" sz="3200" dirty="0" smtClean="0">
              <a:solidFill>
                <a:schemeClr val="tx1"/>
              </a:solidFill>
            </a:endParaRPr>
          </a:p>
          <a:p>
            <a:endParaRPr lang="fr-FR" sz="3200" dirty="0" smtClean="0">
              <a:solidFill>
                <a:schemeClr val="tx1"/>
              </a:solidFill>
            </a:endParaRPr>
          </a:p>
          <a:p>
            <a:endParaRPr lang="fr-FR" sz="3200" dirty="0" smtClean="0">
              <a:solidFill>
                <a:schemeClr val="tx1"/>
              </a:solidFill>
            </a:endParaRPr>
          </a:p>
          <a:p>
            <a:endParaRPr lang="fr-FR" sz="3200" dirty="0" smtClean="0">
              <a:solidFill>
                <a:schemeClr val="tx1"/>
              </a:solidFill>
            </a:endParaRPr>
          </a:p>
          <a:p>
            <a:endParaRPr lang="fr-FR" sz="3200" dirty="0" smtClean="0">
              <a:solidFill>
                <a:schemeClr val="tx1"/>
              </a:solidFill>
            </a:endParaRPr>
          </a:p>
          <a:p>
            <a:endParaRPr lang="fr-FR" sz="3200" dirty="0" smtClean="0">
              <a:solidFill>
                <a:schemeClr val="tx1"/>
              </a:solidFill>
            </a:endParaRPr>
          </a:p>
          <a:p>
            <a:endParaRPr lang="fr-FR" sz="3200" dirty="0" smtClean="0">
              <a:solidFill>
                <a:schemeClr val="tx1"/>
              </a:solidFill>
            </a:endParaRPr>
          </a:p>
          <a:p>
            <a:endParaRPr lang="fr-FR" sz="3200" dirty="0" smtClean="0">
              <a:solidFill>
                <a:schemeClr val="tx1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16816417" y="16287738"/>
            <a:ext cx="7920000" cy="5016758"/>
          </a:xfrm>
          <a:prstGeom prst="rect">
            <a:avLst/>
          </a:prstGeom>
          <a:solidFill>
            <a:srgbClr val="F1F7A7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</a:pPr>
            <a:endParaRPr lang="fr-FR" sz="3200" dirty="0" smtClean="0"/>
          </a:p>
          <a:p>
            <a:pPr>
              <a:spcBef>
                <a:spcPct val="50000"/>
              </a:spcBef>
              <a:buClr>
                <a:srgbClr val="FF0000"/>
              </a:buClr>
            </a:pPr>
            <a:endParaRPr lang="fr-FR" sz="3200" dirty="0" smtClean="0"/>
          </a:p>
          <a:p>
            <a:pPr>
              <a:spcBef>
                <a:spcPct val="50000"/>
              </a:spcBef>
              <a:buClr>
                <a:srgbClr val="FF0000"/>
              </a:buClr>
            </a:pPr>
            <a:endParaRPr lang="fr-FR" sz="3200" dirty="0" smtClean="0"/>
          </a:p>
          <a:p>
            <a:pPr>
              <a:spcBef>
                <a:spcPct val="50000"/>
              </a:spcBef>
              <a:buClr>
                <a:srgbClr val="FF0000"/>
              </a:buClr>
            </a:pPr>
            <a:endParaRPr lang="fr-FR" sz="3200" dirty="0" smtClean="0"/>
          </a:p>
          <a:p>
            <a:pPr>
              <a:spcBef>
                <a:spcPct val="50000"/>
              </a:spcBef>
              <a:buClr>
                <a:srgbClr val="FF0000"/>
              </a:buClr>
            </a:pPr>
            <a:endParaRPr lang="fr-FR" sz="3200" dirty="0" smtClean="0"/>
          </a:p>
          <a:p>
            <a:pPr>
              <a:spcBef>
                <a:spcPct val="50000"/>
              </a:spcBef>
              <a:buClr>
                <a:srgbClr val="FF0000"/>
              </a:buClr>
            </a:pPr>
            <a:endParaRPr lang="fr-FR" sz="3200" dirty="0" smtClean="0"/>
          </a:p>
          <a:p>
            <a:pPr>
              <a:spcBef>
                <a:spcPct val="50000"/>
              </a:spcBef>
              <a:buClr>
                <a:srgbClr val="FF0000"/>
              </a:buClr>
            </a:pPr>
            <a:endParaRPr lang="fr-FR" sz="3200" dirty="0" smtClean="0"/>
          </a:p>
        </p:txBody>
      </p:sp>
      <p:sp>
        <p:nvSpPr>
          <p:cNvPr id="125" name="Dikdörtgen 110"/>
          <p:cNvSpPr/>
          <p:nvPr/>
        </p:nvSpPr>
        <p:spPr>
          <a:xfrm>
            <a:off x="16887855" y="15573358"/>
            <a:ext cx="7920000" cy="57606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 anchorCtr="0">
            <a:noAutofit/>
          </a:bodyPr>
          <a:lstStyle/>
          <a:p>
            <a:pPr algn="ctr"/>
            <a:r>
              <a:rPr lang="tr-TR" sz="2400" b="1" dirty="0" smtClean="0">
                <a:solidFill>
                  <a:schemeClr val="tx2">
                    <a:lumMod val="75000"/>
                  </a:schemeClr>
                </a:solidFill>
              </a:rPr>
              <a:t>5. </a:t>
            </a:r>
            <a:r>
              <a:rPr lang="tr-TR" sz="3200" b="1" dirty="0" smtClean="0">
                <a:solidFill>
                  <a:schemeClr val="tx2">
                    <a:lumMod val="75000"/>
                  </a:schemeClr>
                </a:solidFill>
              </a:rPr>
              <a:t>CONCLUSIONS</a:t>
            </a:r>
            <a:endParaRPr lang="tr-TR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26" name="AutoShape 2" descr="data:image/jpeg;base64,/9j/4AAQSkZJRgABAQAAAQABAAD/2wCEAAkGBhQSERQUEhQVFRUWFxgYGBgYGBgdGBoXIBcYGhwXGB0YHCYeGB0jGxgcHy8gIycpLCwsHB8yNTAsNSYrLCkBCQoKDgwOGg8PGi0kHyQwNCwqLC0sLCwqLCwvLywsLCwsKSwsKiwsLCwsKSwsLCwsKiwsKSwsLCwsLCwsLCksLP/AABEIAIEBhQMBIgACEQEDEQH/xAAcAAABBQEBAQAAAAAAAAAAAAAEAAIDBQYBBwj/xABPEAACAgAFAgQDAwcGCggHAQABAgMRAAQSITEFQQYTIlEyYXEUgZEHI0JSobHBFTOT0dLwFhckQ1NicoKyszVjc3SSosPhJTRUZIPC8Qj/xAAaAQADAQEBAQAAAAAAAAAAAAABAgMABAUG/8QAMhEAAQMDAwIEBQMEAwAAAAAAAQACEQMSIQQxQRNRImGh8BQygZHBsdHhBUJx8RUjUv/aAAwDAQACEQMRAD8AznhfOwwgmeJ2DVToxUgXvXY2MZ7qrhpGIuiTV81e1/PGj6tNNAkMEjIyLUqAaWHq35G544xWeJ9byea8Ih1gMFVSFqqtR7Gv34+ic6WwvBot/wCy7uqOKGzWLbrXheTLLG0gH5xQy0QdvfEPR8ujSoJG0KWALVekXzQ5rFz17IAQq4nWUa2ULvqAHDEHgNzjMDbMqtWq4VAAccrIFcc04J8vF5F4VJyjZjUtKdOm/UfmB7Y520b11PrtpxcsyRhtYIePEejHM5kYXQHKOscrEhXHNOIkJwmVhYdWFpwsIpuFWHVhVhSimVjuLLoqxeYWmZVCqSgZXZWk20h9Ck6R8RFb6a2uxsZY8us8jKkTVmeoBnVip0HLMY0omgCS6ghatTp53EJHPtMQvPMKsaXLxRJMrxgIJMlmHK6tQVzl8wukFje5UEA2fVW+2LLKdNyYzCjQmlJsuh1ykrIssEjMWsgDTIoqtvVTXgQsagHCxGFWNrlPD2VPkaww1tEHKtsjtIBJEzGQ6Qq6gPTqtQSSGxXx5LLPCpCBHkgzEl+ax0NG0mhKOx1BQDe5sEV3ELCoFmsLG3n6Hl4gwCRyOYcyoUudJeMwlZIz5pb1KzkEkWFsKL3Zm+kZdmYk613EkpmFwquXjMZC369TEjcG60ijvgWrdULF1hY138iZZ2KoFUxvALMrESB8tJK4rUNw6BVCkbsFJ3BEXiDKQxQ6Iz6PtEb1qBYBspGzAUzcMzLyeKsnfGhEVATCywOFWNlncu0k7q7BspcjZZFlRYnIVjDGtN6CVoG6a7BIY3hRdGymqIOo1SzQROvnGoNaHXRB9Wk03qJqyrWRgWrdULG4WN3BlcvNDl0YX5cUR8tHazreXzZNPmD1jQu/bUNQIC0Hl+j5RiFUEsII5AC5JkdiNQ0q61pUXoVrtidwtY1qHVHZZCsLGuPSMmSEGpA0csnms/qTRmnjAKA6SfKWyO+xFd3ZfoMJllDxadJTy41l1mSMs4aUMJBqICqPSQvq1aawLU3VCx+OVjS9G6VA5b0+YBOEIaURmPL73Od6J9+VWtwdQx3qHTssInEfxJBDKJNZt2aREZdB2HpbVQ3BB7bDQj1BMLM4VYfWFWFVE3TjlYfWFWAivbPyCZONsnmTIiNU/LKDQ8pPcY0XUvEcAbTHDAB2Lou/zG1AYpP/APPy3k80D3n/APSTEfi7Ko2cmUbLFEoUD3q6/EnHZpWNe6HLg1bnNGDH6rSNmHiXXLloTHV6giVXvYFYu+jTZTMprijiNbMNC2D89sYnNdZ8zIZTKglS5RXY8aR/Dj8MN6N0Z483PHC9aIg9g7EWO4+RxZ1BpaZwfwosqlhwS4L0LLZPLSDUkcLCyLCIRY2I4xUdZ6nlYSypFC7r8Q0LS7X6tvbtjFdG6pNHHBEj6VmmYf8AmUE+/J/ZgnLAL03NzGtc0hRSeSoKg1+JwPhQ12TOYH3hO6u54huPNW2T6g0xPlRZd6FlQkd1f44seh9Zysz+W8UCydgFSiR2G3OM34TzMOWEsiklzHpBFUDV/vA/DFR0fpQaTKEN6pnINHdQCdz+/FTp2G4bRsoU6rhBDifIr1DOPkom0yDLoSLoqgNe/GOZxspEiuyQ0wtPQlttfp232x531TpnmZyWOaQXGqqCzVfsBf1w/wASxPlp8qJTq0BWq7AUMBp/BcSbpWm0Tk5V/iXf+f4WjTOmZ2WDLQ+miRoQkA8E2O+I4+vRRS+VPDBYNGkTUD9wr7sD9P8AESQ5nqEu7WVCVxSq1fdxin8K9MhlniaaQay2sqx+I7kfiaOGFFsEuGAPrsoXOkQ8k+i9Mj6bAyhhFEQRYOheD92FguOMKoUbACgPlhY89el/lfK/UCvmsIySmo6SedN7X86rF5nejZiTKxzs/mItoou2QDej+qPbGZV/Vjf5TxIz9PdWmVDQjEegfnFGk7kDYrqu+Tj1KlR+zRK5mUWAAuMQs10oGKOSV4BJGQY9RBpXI2II21DnfHMo8BglDq5mJXyzfpA/SDDDurq8MSIJldJQJCisSFbcUw7MP3HDPDGfeOQiONZWdSmll1civT31Y6g6MLkc2ZcqlYd98bMpmWjbJRyRyxqnm+krQFazTGjYvcfLAXhzp6fa1XMqQmqnG4IHe/av4YK61lMumc8uOWoSQDINyAdiaHNY5+sGvFM7ldD9OalPqA4CxEybnFt0fpkLxymWQoyrcYrZm/VvtiPqeTRZWWN9ahjpbix2O+NBEskDRQvDFLpBYCr1eYoq2XmtiB2OLNc1hJKm+97QG7rEyx0cNEWLjq3R5IX0yIUb2YUf24ufDEGW8jMGYpr0Hyw2q7om1I2vYCj74ixrahJVq1Q0mgkSVmOn9KEglZpFjSJVZmKsfidUFBQTywxJmfDWYRnXynbRIYiyqxUuH0UDW/qofUgc4K6f1J4BMIrDSKqhgd1qRXsbb3prtV3g2LOyGEyCJmkjieHztR0hZHdyWXTu9u1HUBwSCReIGmS4hqoXuaLjss7/ACZLQPlvRBYHSdwG0MR7gP6frtiR+hZgFgYZRpXW3obZd/Udth6Tv8j7Y0E3jZy2pYkUiVJEFkhQGSR4+BYeWNXPFUR3wFnuv64niVCqOFoEx0tSazQjiQEE1yL2uziBbCcF54QJ6L+aibzAZJhccQRyx/OtFzVXaE19MRN0DMawnkSayusLoa9F1qquL2v32xb5LxR5ceWTTMfIZW0ifTE9ZgzeuPyzZ303q7A9qw3IdWR4TlpQqxkOSzO6kkyJIKKRSVRU2CpBvsQMJARl/ZVv+D0+wEUhc6rTy31LpZVJO1fEwHy2utsQt0iYB2MUgEZIc6GpSKsNttVi/axi9674oWVp1RDocTIrE0dLzxSaiK/6qqJ/S+VHuY8aswsR6XXUEYGM7MqqwfXEWYGj8LJYNG6vAgIg1I2VIfD+YuvIlvSWrQ16QQCeOAWAPtYvDpfD8w1FY5HVRbOI3oehXN2LFBgfpvxviz6j4qMizKEKiZXDDVHpDPJE7MNESE/zWn1liQRvtupfFeqRH8r4JJHrXzry8UNXp2ryrv8A1q7WRhEGp2VLN0iVIxI0TrGapipCm9xuR35Hvib+SVECzNKql2kVE0sSxTRe4FL8Y5+eLzNdUy7QuZN5JjC0ixs/McMqj441Eduyigz0NVEAAGvg69pyn2ciYU0jeibSjatH85HoOsDR+sOTgYCILjwgZegzqyq0Eis2oKCjAmviAsdu/tzhL0Kc3UEuz6D6G2fb0cc7g1i4XxeQ8reUCJZp5GBKmllUKVGpCtjSDZUg8FcKHxNrdVcALcwJdq/NyZeODTcUXpKpHQZUrcemgbGEJqdlTSdCnVgrQyAsyqAUNszXpUbbk0a96xDH092RnVGKL8TBSVHHJ7cj8RjUzdeijVxEwIXLxQxj1H86DJ+eVii7Ikki2QCSwpa3FT0/raxQSRCIanSVC4IB0ugUBvQWOmrADAeo2O+BhEOeRshJPD2YDKrQShnJCgo1kjc1tvQ3Py34wR/g0wnWGRghMPnMWVvSohMxBWr1BVI+uDj4stsxqitMxK7uA9EKyMpVW0mjuDqII9NEUcRQ+IwuZSZUZQkPkgLJTgCAwhg+jZgDqvTyMbC01O3Hqgn6CxVGhPnB3kRdCMD+bSJmaiLA/OV/unEEXQ5muoXID6G9JAD2BpN8NZArtYxdr4toFSjurebqMsiySEP9nO7PEVJDZcblDsarYHAmf68JlHmIzOjM0b614ZgxEiiMByKq10fTYY2EQX8hQv4YnV3V4nXQXVm0MyhlQtptQeQBv7EHjfEEfQ5zoqGT1i09J9Q23G243G/zHvi0n8Uhn1CIgeZm5KL36sxEEbfQNlIJG3BrtZ4PEUfmmYwXKyAM2taDDRTxhom8uwhBB1UGOkrtgYRBqdkDF0F2bLLYBzDaFu/SfN8r17frC9sPPh9mUNl2+0DVoIRHDhtLMAUIsgqjEEX8J4wVmPE+vMQTeXXlTPLp1c6sw0+m62rVpvf3+WOZfxCsSskMRVWEmrVJqdmaCWFTYRQAglYgBdyTZ4oYQ8aAm6LKpQBHYvpC0jD1sL0CxufpYPbDV6POdFRSVJunpPqFarG2/p3+m/GLKLxOVQqEH8wkSm/hdVdBKNudEsgrtYN7Yml8XlmVijLx5gRoVVyIzGNjASRpYgq5cUxG2NhNNTsvTvyDwkZPNqbVhmKPuD5SD8QcAZroksubmjjbZXCM3A9rP4E4tPyIZjVls66IqA5ksqL8K3GhCj5DjF30rwc7mSSZivmvrKjm/wCHJx16aqKYJlceqaXEACSg+s5OH7bkYRp8sIy2CNzpIFkd7AwJ0t3izWbaJfMjX8yW+W/cfTB/ibwIWCeTqNHfix+7bE/hqRMnE2XlBRiWJY8MSK/qxe9vTwZ4j6zK5nfN4/Ce687SZgAw/wA03p+pYn+GNB1DpDx9OiZzWsoEX2DEuSfbBr+H4hlBH5q6mm1vRBIWqoe9D9+LHrWVfqCrHCpEUZFHYWQK7/LtjofXBIjacqfhODk8Ae+FxekQ5TI5rS8buyncEGtqAH4k4y/hDIv9ouM/nI08xAe90DV/JsabL/k9K5V1tvNY8WKA2H7t8JOgnI5mKc26IpWx7EEer8cSbVaA4B0kp3AiCRA78rNvplzksk43Ei2t1uOV/ZWCfEsrZvMSNo06Mvdew1bH8WGJ8l0FHzQmeQBfN8w2QP0tVe+LbNOGzWYaIeY0yLGtfCF2s/sGHdUAcC3gfZSB8M3b8fRUfSUUdKzchrWzhQdroBLr8cO6d0NZM5llDD1wa7XtUdAH5gjfF7lfyf6cuylvUbIXtv2v6YB6J4KzGXYzIadQQoNWb5wOswh0O9xCqWnFzSvQMvCVRVJsqAL96HOFhZZmZFLCmKgkexrcY7jy16MDhfJsOais6lkGxrSwNNW16huL5xo/DnWspGD56mQeqlYEbsEF2pNVp9jd4xOnC3x3hym9twharqxhmlZ4XjjQtSozNYFHuV3G1feMSdM6ZLGySRuhOr0sjiwRW/uORjJWcOSWsHqOumUAxttsL1rqnT5sqrssyTfaAdekWx9JcMQRYttrHJx555x1b9jvgSHqkxIVHks9gze3sDvtidPE8+rWziQ3f5xI3v661N4Bebpwmpsa1luVpnTLvJE5hlig0gOV3JYD1Mpbbmtu2G+G/EDZae0oh/R6hexIFj2PzwFl/HkywNAY42iIK6adQLZWNaWABtRgSDq0AKk5eRXVg1rLYIFH4XTYWObwuoeKjbYTaal03Td+q03jHqL5poXkZHLqANB3X1FafsGvf78V2bzRiliimijJy50snwl/VZDsDTHtYPGJ+ldQ6aYwsv2hTe8mkGvTQWlO4DUeLI2xTnJK7ErmIbAunLoeQP8AOIB3vnAYWUmgNwg5j6zvF+PwrjoXTIpM2BMDFGzFq32Xc7EjcADnFr4hhy0ImigzD6GUnTp9LOG9K2PkSdVcjAvTslPO0TedG7MkkQGtfSFiIXV20mxR3vfFXn88fterM5ehYZowrRgqKsAdhXetsIy4Vi8HCZ8OpWEbfhUCQ22NXm/AMi5RJwrmwSw0kBV20m+4IN4qfIX7RRDRqWB0lTqVDuK9/SbF1eNpmvFEj5SVPtHoUFEUqLdAUA+GwpANnfGqVHCQ0CT3TMaHQScDsvMmg3rHfsZ9sWnSNBnUykhLskDUR32B53xtOnZjJSZiSTMEuTpZdKhFIC24K9qo8e2ErEU6N/KZhLqtkY7rzOSCsR+Xjf8AV+gxZg5qbLemGIAgHk2ar3xQ+H/Dj5qTy4wC1FtzWw55xEmKQqOxKoLXVCwcLPGPHNONb4s8HtkigcqdahhR98Z+HJljsMSbUDhcNlQ08wgSuOVizzfTGj+IEfXAfk4IeHCQgWEYUGnCrE7RYb5eDKEKGsdxIUxzRgIQmVhVh2nCrGWTNOFWHVhVjLJuFh2nC04yybhVh1YWnGWTRjuO1hVjLL1H8kfjnKZHLzpmZCjPKGUCORrXy1F2imtwcbv/ABx9L/07f0M39jHznjlYKUhfRv8Ajk6X/p2/oZv7GBs5+VTo8oqSUt/+Ga/+DHz1WFWCCQlLA4QV7snjrogN+a5+Rin/ALGLWL8r3SlACzMAOAIZv7GPnSsE9NywkljQ8Myg9tid62NGvlh5c7G6RtNlPYQvoX/HJ0v/AE7f0M39jDX/ACw9KIozsQexgm/sY8H6h0R1kIVGVSfQGZS2knayNrrE0fRiInUoNdFrIYFdDUVU/C2qwdr4GKDT1Ji1DqUty4R3XrsvjvohN+a4+kU/9jBeS/Kj0eH4JSPc+TPf46MfPhXDSMTc52xKzaNMG4AL6Q/xzdL/APqG/oZv7GOf45ul/wD1Df0M39jHzfWOEYRVhfSB/LP0v/Tt/Qzf2MLHzcRhY0oFi5jt4bjuOqVNdvD0FkDbfbfYft4xHjuNKwC33h/oiBAxCnckAMHCkjSSrD3Fe/1wH1XpAiljdNAoigzxqFUHcKr0CTZ37c874I8Fyl4WJPD6QAAABpXsBgnN9E86c+ZZiCqQDVl7awDVhaAsDnbHyx1Lqeqf1HYHH49f3X1w0zaukp9JviJ3/Pp+yrxm6EguM6pGYfn4eDIr2fWRqGnuD9awyeYs0vqjp4TGSZoLL70T6/SN6oH51jRJl4QfLCxg1emluvevbGb8T+HkXS0NKzMF0XWok1aj3s7gYbTaqjUqWFsTt7nyU9VpK9KkXh10bgf680/JsscZAKA6lYIJ4TGAGUkAvIT6tNk1Y7YinlclwGjKtFotpoCxa7BY6+N6qzwNva36f0CHLx6nCswFs7UQPer4GJnyOXzSWArA7al2YH6838jgO11G8utJE/N7P8pm6CvYG3AOjDcbfbz7QsX4gnLSKfTfloDpZGFgEH+bJA37bfTAmW6vNGbSWRD/AKrsOdq2OJOpZEwytG3Y7H3B4P4YGvH0NIt6Yt24XzVW/qOu3nP+Vb5Xxxm43WQS262QzIjHcaTuVs+kVzxh/UPGkuYk8ydEZqoadSVxuNLbHb6fLFJQwvLGCWtLroykBMQtFB4pjFgRuokGmX1JISuoN6NSKVO362C267lWRFDMhRXUHyqLag+7lXa61fhjJeUMc8n54JyLZwmnxXRlb3LrlajXz0cEP5hSXSW2tAFmVAtHmyb3rEPRelTidFAYAkWy+sKpO5Yx3tV/djEeWcJAy7jY/L/2xnEuFpQbDSXCVuvGc8jOjSSByy7AcqFYoFYECjS/tGC/B48hHzJhMmnZbUGPsravata18zjDw+IMylBZpQBwNTED7msYIh8WTKKOhlvcFFAO4NHRpsWBtjG10hwwtkAWlbPxV11s/LHCsaqyny1qhZuhfYYrfDnSYGldMy5SgQtC7fUBp/8AfFP0zxb5Uqy+UuoFiSDzfIqQOvv27/TDx1yBpFkPmq2os/pQi7sadLLQ+7+rHN8O1tCxpIKuKrupP9qsfF+Uy6zVlSzR0KJ963wT4e8ATZpA6ABSSoJIG4FkfhgTxF1+POSI6ukZEaqVOvcrfdl3J+ZPYXtiwyecRMqBHmAJfWW9foC0pAWrt2oivfbEn0XhkMdkd0RVBOQs3mOmlZCnJBrbDs50WSNQXUgMLFjn6YuekCWInMlSGjZSoaNyHJu69Nbcm8HeIfEkmdUL6dMC3tQIWwCTfzIH34UtrBzQBuqXUyCeyxRy59sM8rHoHRJsiMv+dieSRdRajQoil/A4znS+lrPOELrEpv1P8I2J3/dgNrEzIOEHMCoNGEUxpvEfh+OBkVJVktQW0/ot3U/MYU/gvMJCZmjYINO5+e4P0OHFdpAPdA0jKy+jC0YsU6ezcDEJyxxQPCQsIQmnC04JMGG+VhpSwh9OFpxP5WOeXhkIUNY5pxNow5MuWNKCTvwPYWePlvhg0nZKSBuh9OOacWGX6YzFeAGDEHciluydNsOO4/ZvgrK9MT0k6nuKRyqaSVI1BdWliQNgx1AEDtRBxZtFx3wourNHv32VNoxoPD3RmGbhEnoYTqhTcyXWq9Is1wL25+Rx0EBHCaVuCINpK23rUnV5gVrJAJ8sHtuRvixyEH+WRA7H7WPSdQIBC7+XL6x9Wcnja6J6WUmtyuSvUcWuHkU3N553ZvW/p8oMQzEfzxu6LLH2FMjcDb3gihOh97IhnF/NZNV3rPt+qn07mfqcVOdXIChdR32mPweaFNV2icD51ekmCKy49RuPNiyGH6Dnh1vkf6ST6g89rj4/quAw2jjtKxWatjrLAsxJPuDffat+drwORgqPkigS1AX2NjcGwAe2+1E/XELpRIPbHkVBOV7bMYUNY4RiQjHCMQVIUdYWHacdxpRhQ4WFjmOiVJdx3HMdUXgSstv4EP5l/wDtP/1XGkEgJIvcVf33X7sYDoeZlyzkgIyt8S+bH9xHq2IvB2d6xL9oE0IAGgKytJFRosez/PY4+X1ehdV1DnAiDkZG/Yr67R/1BtHTMa5pkGCIO2chXJyuYWSQR+XpkfV5h+JRVadP6RHazWBW8PCORZ5Z2cqy/EBuSaAuzQs9htiZPFPp3iOr2EsJH46x+7Gf63npsyQCEVBwokj59ydW5wdPT1BfDoaNicSRt5+kBDU1dM1ktued2jxQDv5eslbDqAYxtcKyir0a+aN90574H6NArIScv5G+y3ufmQFFe2+KnpPiGVFCzKHA4YSRaq+dvv8AW8EZ3xQ+kiKMAnu0kW33B9/xxE6eu0Gi0DfcOgfafxKuNTp3EVnE7fKWyfvE+sKk8YFftFL+igB+u5/cRikxLmlYMS+7NuTqDXvySpOIcfS0GdOm1szA3XyeoqdSq58RJ2Trx0Ybiy6F4fmzkmiBQSK1FmCqtnSNTNxZ2A5J4BxUkBRhV4OO3gxOjyHMHLjT5gd0NuqrqUkMdTEAD0nc4K6p4WmgiWUmKSIto8yGRZFD1ehivwmt98LcEYVVeOg4bi46t4VzGWijlnVVEjFQuoFwwUNTqPhNEGib34wJRVVeERi4yPhdpY1cZjJpqF6ZMwquNyPUpG3GBOtdHkyszQy6daVq0tqG6hquuaIwLhMIwgPKHtjhy4+eLrP+GJYcpBmmKmOckKATqU+qtYIAF6TVE8Y7kfDEsuUmzalRHCQCCTqY2t6AAQa1rdkc41yMKiOW+eEYD8sT47g3LQm5fNzRkGN5EI40swr8Dgs+Jszp0s+oVXrVW2BvkrfI98DjF30zwnNOiMrQLrsRrJNGjuQStIpNncEb1hS4DKbOyg6Z4yaHWPKiIkVkagVtGr0jkLRHYX2xN0vxLBH5lxuPMTRZ0voBrU62V9W218An64HyvhuaWZ4RGFePUZNZCrGFNMzs2yge/wCF4Z1fw2+XKawhWQakeNw8bgGjpZdjR2I5GGFSClLZGQrLI9Uyzebrf1uBoLBgEYvZJIBsBdr+fHtr83T5FgmfjzDfm6jV/VV1WnUSaFdhVYwXWPB02VSN5gE8wsAupWYFasOB8J9Q2u/esO6b4KmzCKyPANdhEkmjV3IJFKpN8it6vCOtdBPCYSJ81tuk9afK5PaOIm2BJALBXWvUtah8NgnYg4Z0TLZVCn2qKQlwrC9lIDNroAWRVfOwcYCOXM5d2VZJYmUlWCuy0RYIIBHzwVH4jzQOouGP6zIurtfrADDj3xM0mEHieycOMrYZLoGVzGamXzhFCuooW5Ydh6q7b+9YZl/BSzNKuXkWRkcAb1cdbvR+ZA599sZ3JeL5Ecu0SOxK73+qCAKkDbcbf6oHGLLovi6FNSyNmURq+FY2o6r70a77AWa7YqQACWlLJ5RU3g/y815MiSHQluI6ck0eNPwqWob2RffFTJ0aojenzPMrSSwdQAeVI06STzdiuwOLrIeLVjLtFPHbAiyHSQ7lwTfosMAOeCNvbQ9J6wVlfXEJ9S+aSHWYA6nc0bCjYmxySt4cPcBgA+4SFoOSVjZenDXMVjdV8sBVCrIBag2zXSWFLahvzxviaNPVHodRpyxT0ylCCbBDHMCrOokquxFkHGjymYybxlpoiJGZltVZIxsQNxeqibat+BW25L9LgeBpPtIZw6qEsSD4ktR5oBYDSDfB2BoXfQ3UDn37hRdppwPfCx8GS0+SSNIMb2xSSMGwNy8JLPs43YAUQCNxgfLZfVo211EwAqOWt1qlUq0e7cmyDtuLrYZrwJLERoCs1ivKLq/p0WSULKvwk2ebJ5pRVZrokkTFJEvQ6DSyxSbHy/8AZdhQ7bdrFscO2sw8+/YUzQcPfvuqdYqDK5NmJFovVkWQNOZWyONkYcivioW/R4mGZhGkqpnRuHRPhUbLckPfkEHfYgEaWCMhdLGqkKUXkQAaW2InVolHq4Jvnb1WDPDsP56EqCPUGJVPaRAbMD1W+5kUDf8A1sdAcFyVWGxy71vw3IrSFSNLljSlwSNRb1aNat/vKP34E6TkyGAOiis49OkbmCTsjUNh+ov1IrFn4izz/apE12FkYBdSEgeXew1RSDf2ar4sj1QdNd2liDFzaKfWZf0opACPNW6ruHI9hzVHOEgrkDXfDOu7H9F5s64Tx2thSAKDHkajZHYVYHHyOJpI++3Nc7/hziNAL9V1vwQDxtyD3/uOcea/DiCvcANoKHK4aRgiWEqSGBBHIIoj6g8YjK45zhVGVFhYkIwsBFB4Ijylrd79h3I/vx74ky2RJott339vc/L5d8Ghxahd0Ia9jvxvxv8A39serR08iX+/NeXWrxhip8S5VTqB06wCCR7i+D9eMF5rJXuu98fP5fX9/wBee9KWma/b+OEGnPUDHbHlOdSOmXt3HCvD1+MyMfLkuhY0jcW58sjUaFMLIO5HGKnz/MkQzQgKoIIjQjVyRe4vf9mOwfzsn0H8MNneXUdI27bDCM/ptGm0uF25GMnEhVqf1StVcGm3vnAzBU6yZXVRgk5Ygeq69dA+vgDR+Bw6VsuT/wDLy0KC8g1ra7o7+gij7/LFflmYzDXzR/d8sE5p5NXoG1ew5+/Cs0FNzS8ufgxvlZ/9QqNcGBrNp2EKQy5YOtwPRJu7s+lQAo1frWe/bHJFg0jRA+rSR6g1ajpomm7er9m2AWdzImvkEVx7/L6YNzbOK0D3vYfL3wWaFjgXXPxxz9vqs/XvBDbWZnMY+/0Q3WIUV/zSkIAN/UQWO5ot2HA+mAMFZqSSgH2H0HP3fXAuIvYKfhE477qjXmp4jGe2y7i28KH/AC7Kf94g/wCauKoDBPTs6YZo5VALRujgG6JVgwBrerGJHZON0X4iA+25m7r7RNdc15rXXzxoc2kTdLlGRMnlpNG+ZE1eaSbSIqU9GgG7A9V/LGcTrB+0vO0cUhdpGaORS0frJJFXe17G7GC+o+KGkhMEcUOXhZg7JCrDWw4Ls7MzV2F0MIQcJkN1Ho6xIGGZy0u4GmJpC3B3IaNRW1c9xi0zn/Q+X/75P/yo8ZvB0vWGOWjyxChEleUHfUWZVUg71VKO2CVlZeC8kplfMTC4covnOOzMDUUf+9JX3A4ps7nHmkeWQ27sWY+5Js/tODI+pyfZTllQBGk81mAbU5VaAJuiqXdAbXZxXMtCyCBdXRq/a/fAG6y9HlAkyyZI8t0uGeMf9dG0stD/AGo2YYSDy4J8kP8AM9NeR/8At3khmf8A8K6F/wB3GVk8SzJmsvNpRXy6RIo30FVQAavVvqVt6Pfth+W6zN5+ak/Nu06zRSEsAvrI1FPUOLFcjjnEiIVN1deGsoUGVGYGRSKYrSSw655kZ61WqMyXdKxZRsPriGfpKND1DLRoDLlMw0kZoa2hDmJ0J5bT6Ww3JeIG1QKfsjvBGBFmGV/TQLrCSxCagbUMy7Hg98HdHzIy+Yl6jmJYkZnm0wowcyvILpdJYGIGSybNaa5wt+U1qovGcSRSx5aNVH2eJI3ZQLeatUjMRu1MdO/GnA3hzohnltj5cMVPNKeEQH9rHhRyTiCaEyyzHXroszyU1GyabcWNbEAWOWAxeZLxQoyQhaHJvHG/wu0oeRyD+cISQa9hWqqGwFYYugIWo7OdW+05Xq2YQaTLPlrHcQ6mABr5qt/PFbmP+hotXIzsmj/Z8kFq+Wqsc6F1CR5Zny0OXCOmmXL3+bZAB+jJJr5GqwbBO3tiDq2ZmzBWPyljWG1WGMUEJJLWCSxYlTZY3t8sCRMJrTEqbqX/AEVkv+3zf/pYi8KyZRZVbNedqDqU06fLsUQZP0yA1Xp7YimmlfLJBpTRl3drDAsWko18VN8H6I97wb0jqrL5SpksvJICBHIYnLFuVvSwV277jt8sa7CACC8UQSpncwJypl8xi5X4ST6rX5URWK5Bgrq3ntI0k4bXIWcswrUQSDXY0QRttt8sDoGq9J5rg881xzz+GGnC0KRYb7Yccn8saLIZ+FIyphjchCuvUxBdiKbtWkbcUT3NjE8vWgUkUQwLrCi9LenQPiU+7H9vtzjnNV0wArhjY3WQfKjEf2ajsaPuNjg6WFzdDj2wJIrgXW11dbX7Y6GlQKKi69mkoieQ6SCNTa6IIII13RtR+AwX/hjMVKyRxMGbWx0lWLe+oHa+4Ao4oTMccGYOKAkBLM5W+yf5Qcv6iYZsu5qmhk1IK7aG07Ebcn5YJg8eCpSuYsuwoSqC2mtLamdAD6QBsaxhM9nYnC+XEyGhqJfULregVBG++5P8Sz+T2tAaUyBSh1Lpo3RJv07+/HesK0DchNPAK9iyWZjmRGWOMRLJf5mTS90VEjBWYKOLAs77WOe5DI5N5Y2VjG2v0RuqEgiRTu2zWd6uzRNbbY8ei6a1y2yq0Qv4hZOoLSEH1He9r2B+uLbJdUziKGSWRlRu9uqMCK3cFd+RR/CxdGM8UB0JXwWmQt/41yHl5pjrDB5VYi2pbjZabXG8YO3fejsK3Wo8Owgyx6dPwwXp0c6mU6tD/FvvqXV71+lV/wCGGZL65SmosrEiZomtQRVRvSg2bpQT783e9E8WImlbsVGAgOv1K96tTbgGztdAmxzQ9X4bUAfLn+V5b6lAtLZ4j0WAnyhs7YHMGPSU6/k5XIly8LHt5LaGAPNoa1MDg6TwTlJoz5TPE6+omVTWniyR6QL7jvsceJqKr21CHNIyvWpNYWAgrylsuSthWOn4jyNz6e233n+rA5jx6hL+SmSiyMkgAYmjWofo6asmxvuBxXzxi+o9Aki+NGX2NbH6HvgGrIkpxT4CoNGFg58qR2P4YWFvCHTKrctmiKvf+r2Py/d+w2EWV1suhTw1gX7XwD9+22O/ydSLIFCrY2Z0azpDElVIbSA313ANnEU2dkJIGk3tSLpC9iumh7d9zV7nfHrUNYPlft+3Hv8A15VfS5liOz3RcwkSSGJ1jb4Dp52ux77d/bEA6RLA5Eq1YBuwRvvVqSLreucADOy2PWyni9RWvqbFDDMznpbIaVm351lge1izv9cK3Uu64e44HCJ07ekWN3PKMh/nX+g/hhkyy6jpJrtxiuXNNZOo2eTiaLqDjVdsKq9/SbG4o1fbexue9Y6TqmFtpuGSceZUfhXh1wg4Az5KbLowlGrmj7e3yxPmlk1ejivlz9+AI8y16jZocggHj5jff5YiOfk/WOFZqGBpZ4t5mcov07y4O8O0RwiSriRNfNiuPf5fXBucD7aPnfH8cUr5hiQSxJHB9sPGdk/WbGZqGNDm+LPM5+6ztO9xa7w44jH2ROYSSvWDX3e1nj6Yjy+XaQsEUtpUs1b0oq2+dX23x1c9Kp+NwaIO9bEFSPmCpIPvZGGowX1aqNGgt2CAavaiLAvvv9a4qzwXS2frkrtpMLWw6PpgK0l8LZkZn7KseubSG0qQaUor2TwAFYWSRzh03hLMpIkbLEGkDFPz8BU6RbesSaVr5n2xrvE3Wocv1HNpOkpizOWhhd4yNQXyYjrQMPVRABW9/wBmMn1vw2sCRy5eRcxl5yypIFIYMtakdDurj79uMc4cSMqpCt8t+Tafyi8rIjH+bAly5VgCAx1ed2s8A7jFN0boD5sumWDSOAWKHSAIwRR16wNVkLVb3t8rHxCv/wAN6V/s5v8A564ufCXT8zFkftGWiLyy5mL4dIqGBtZ5I+KSl/3cAkxK1uVlfDvTvNnjhS/NkNAiiFtQykWykEHmztXc7YknyflZiTLxqzTtKIE1qi0dVEUT6Tq0AMdqvGni6QMv4lhRQQjzCRAf1HjZqFexJX/dxHlKzsmSzqbTZfMZaDNC7LL5iLHmCaF3WhvmB9SpyZ8k0rN9J8O5t3mERAMFpL+dRFUl9BRizqNLFSO90B3vEfU/C+bjdUeNzrpkKkNFTEAlWUlK1MFJvbbGmycUZj68JmdI/OjtkQOw/wAskqlLKDvQ5Hv8sQ55FGX6YMs/mZRc1vI1rJ9oLoWR04jAUAii17m8NOffZAqmbISxM+Wll0hC0bIsg0iTUFKmwbsoCaDbBeNqIHhHQ06MsuvLRl5VDx0NLgNTcNQZdhvvfsMCeL7/AJXzQ/8Au3/5uNb1Jv8ALvEH/d5P+KLbCkHuiHDsstlun5fWA8qrG6syiw7od9CyFQADYo1xd1g3K+DvtEROXl1MshRS8kaK3w3pEjqwqwbUG9XYisZzpnT5Z30RVqALbuiUARuGkZRdn3vF43QGgzGWYyRufNhDqssbujFlNelja1+kLHbCuEH5k7RcCQNlzqPgLNQ6Q3lEtII9KzRlg7ELRXVY3oE/jWKifocqymIr6w5jqx8YbSQDwaNi7rYnjGhz8hHXnra+oCz3rz+Pp/ViDqWUY9Xm0MN84/Fjmcgg2B2J+R9+MOCQpAEqHK+BMw7vGDGJImKzhnULCAQAzufSQSTWkk+k7cYIk6BmcpIokjVvMAKszrpcadDIjq1HZrrUNlBxr8xBrzHW1lmSNCpGrdtC+epBZEB5J7b2STjP9cVYsllIFl8+Oac5j7QNo9YAjMSA+oabtrCncbc4mHE7quygToN5oZaSGQ5itOhWjOk6HJN6yNIpdywoWTd4lyPRHkj1ZcFY1cxSsMxCis40tSM8q6qXj4h3GNN43yIQdSfKSL57OpzR4dMsVUaI/wDVJA1nk8cDGc6f02F+jhJp/KX7eSGEZktvs42pSK2JNn2wtoImU957Ko6l0ScGZiutYVDP+fjkKK5Kq1xudQ1bmuO/OB8jDK0DyxoAkJAkctyXsKoBYWdzsu/c4M6Zmo8hniqv58BuKal0h42GmRQLN1yDdEqCMH+LIlypXp6EskBZ5G48yd1tWPyVCq/+L3vFBGynJVXlc75jorBVFab9f4nc8HfYY3nQvCgl80LLD+bA3D2Ca5Q7fP5fsOPPFogUCGHsBXf5+1ft++x6eJCyoDps16jSj5knYD54mQ0Im4r0/wDxagxKBIlneydga/aduRjz3r3S3icpICdNADsewO3au/P8Isx1SWtJJIG3evuxAfEeYRNN+netQurBBq9hYNfQD2w4iMKZLgq+ch+RbABRQ7VW/wAwNhXsMQt05udBAAU8GiDQBO/f957YtM549mfYw5WipUgQLuDf3g79iOB7YzsmcYjUzEnjfc/33w4aeFg48os5Ol3V7Okhh8IBFixV/fxz9cN0KAQQCSQAQ11V2fSaINjffjb515zTe5/9v6sNAeiRq0ggE71ZsgE8WaO3yODae6aR2Wimy6iJCUZQRqGpSAeDYbT6logc8svasOilSyqMGSlZdYoqSQCFUtRNnkXYAbttniX00WNexJ/dh/Td5Yh7yIP/ADjFaVOXjPKSrUAYT5LRdR3kKbgKTqavSBq5NAnbUOB3wR4bJaTT8tQ47Ub9+Dir8aApnplBr1D9qjBf5PIic6ATdxOR9KB+7tj3na2qNXE4n0Xz72U/+ONUDNs/WJVPntIkYAn42vuOT74OyXUJowNErqDtVkD7xdH8MVnWyRmJh7SP/wARwPDmj3J/b+zHi6lrhUdB5K97T1AWNPkF6dlOrZrL5MZhvKKM2kUdMgIN2PLIG/zBwzN/lNXMKI5lZYua2eiPmabnj6486fqLEUSa9u2BmmOPPFEkG7fuu3qgEEL1DM+LMvKkSzUPLXSvpN6e16AR270d8LHmK623onHcKKBAi5P1+wVoIJXpiAdKFvW4ClB9Sur6WST79wZMu+kOxBGrTu6lroH4b1VvzVHfD36PmDVqDQobjj+OHjpeZIoixvsSNt7Ne2++PRGnqDj0XnGqwpfY6NN6iVBGlgRuti64qxY52I2wX/g49G/a9gT9x2oYn6S2ag16I4zrXTbBGIHuurg/PGg6D4kz+XRlVI21V8YVuDt//DhHUaw2/RUY+mVhczlCpo/uP9WIoYAxosq/Nrr9gJ/Z2ONR1hM7mnZnWMFudIRQd730gaqPF2cCr07OLWlYl/2Vjvkcki+3vg2VIyEvh3VW3SmTUJVdWGkgaTZuuQSKBU2D8h72EYoSovzEYA2aDAnkUNiBWxs7bHfjF3CueVSq+WoIpiNILi70sQLYfK6+WO53KZyZ/MdYNVKL0qK0gAUAtDgYWx8+JP4Ywqjp3SC4DMkugmtSRFthepl9QBKkAc9z7YBkepGZGc7mmPxnc7nmjVHGnl/lDy1j1xhVYspARWUnnSQoKg+wxXZfw9mFNjyuCN6Iorp2Gmrrv7784wa+SSsYwqabMFydVDk0BQHAofcB+GCY8wlL5cZ8zSVYsSwJNjUgWipo1Rvj54NHhCc3/NfXUf6r74L6d0HMwMWQQEkEeoavvGpdj88ZwwsA5TdQ67Fmc3JLNk3kDxxqEWVlZNEaDWrKlNYW6KkUfvwzO52TMxRwZXLNFl4mYhQWkZpWAtncgW2kDYAUMLM9HzMmkEZcaV0+kVe96j6fi+fttxiOPwxmRQ1xijfxsN/uXCBpARIPC2XT/Bs+eyWQTQY0h84O7A7B5zdLVkjTxibx94EkWOARDXFBEIlAXvZZpD82LWa9uTin6b1HqcKKkeZUKtUutqodtl/H3+/FlmfFPVn2+0QKKrYED/gq/njnLX7zCYsJVBF4ieKXp8r5dmfJApeqvMjtjGvw+nSCRe94qfCvX2yeZ84IXBtXjLABlLA0didiLFCwwH0OpfqOdMehxkX5AYxeoA3YGlAOSTxjN5Xw1MjqwaEkENTCQgkEGiNG424wzC4ghw/lMWDEKfJ+JYh9vE0JdM04dlWYRutTNIAtxmzbAHbsfuD6n13zoostlYfJiR9aoGZ5Hmal1sxAthsAABV/hb5rJ5uUkySQPuWAaMlVP+qDHQHauKxAehzkxk/ZaQkj83Vk9mpAWHsCaHbBDiN/z+yPTlGZnr8RnE+YyN55WUEmR0hMooCSaNlABBAsBqJGDfCuVYnNy5iKeZc3G6SFFZWJaRWY8EKLB3vbisU+a6FmGVQRlhpIIKq12Pcm7+mLTL9Y6mg0jMRaeACqkAewBTi+2JlxjBSvpv8A7fUfyg+qdFy6SLHHlpY3PqXzZC/mJvuoKLVEH34xEzscxFEoQeRIpC0iMSGUHUQLGyDc/fvy+d887tIZIQ7cuAocbg+lgmpeOxHf3OAP5DzJZnLxFmJLM1MxJ5JJUk4TO5cFhTeDsmeJcvO2dzEjRNC7StIA2zAmS10kgat+KG9E9sXEnisNKcw2QLZpGDsfNk8gS7ATPEFoEkA/EASMVr9KzWouZgDsdlPY2P0ex/q42w+WHMEU0iV3/wAnQE73uQoJ47/dirXTFxH0lbpuBwFX9O8TvGudDKZHza6S9gU3may3Hqs3sK5xyDqbNlFyhiJZMz5yNdEWgVo9JG90DzyODiyzCTPeo5fc3tlYxvYPZNhtjsZzCggSoLULtCl0BQ3qwR783RuwMNd2hHpd1DP4vdepy5wR6dbHzIWNhoyoR4nNCwQPbY1ttjUdOXJP02RXQ6RmDOsXnKhVShUeuiXAVWHw7mhzjLHp0hbVrQGu0SgfETdAgcn24ocAYKOXkYG5E3JJIgj3J54I/uBXAxKpkC0wnbTjcKtlWGWQfZo3j4Gh5A5J9VnVS1+iAte+/bHpXglY8/1LMTyxCnj1BCbII8pbB29v24w8GWdDYlAsg15CVY+RasW2Q8R5iFtSZkg+riKMfEVJ/SrcqPwxrgT/ALSmk6F7Bl/CUCy6hDzd2VIJIo7e+53vvh83heAyq4hXY8iuxJ3BG/8AeseX5T8oOZXnMu/+4n9r+GJx4+zJ4zD7/wCrH/E4xDJ2KHSf3XrEPSo0NiMDYj7jufpuTim/KFlU/k3MWo2VTv8AJ1x57N40zNf/ADM/4R/14El8Yyumhp5WGw3ERqvaxteKtqAHDUvRPJWNzGQUwB1Iu2BrT7ijzf44pXiauDXvWNvNmAbuSU6iWO0NkldJPHt3wNNCpZn1y2TZoxDe7vZaG/ywrC7KoaYWLD6SCDuNx/c4b5pvGxKqpJ1zc3zDzqL/AOi/WJP3+22GNpAADTVp0/FHxoKVtF+oSPpizT5JDT81kpJi1Dtiw6XOgkhu9Qkj+Q+IWf3ftxYy5KFvi847n/OINzV/5r5DEqZaIAALLtVetBwSQSRDuRZ3OOukWyCQVzVabiCAQhvHubDdQmaNu4Fj30BSP3jBP5Oc8FzoMjAKIpNzQAFX/XgLN5OIknQ5JNm5SbP9HgZNKWFBFij6zx7bLeO2QavUO3qvOdpR8L8NPFs/SFD17MK+YmdN1aRiO2xJPB3wFFucFnRfwH/xn+rDop0U2Ix97E/vGOLUVQXl0L0KNG1gaDsFFNkZI9BdGUOupCQQGX9Zb5HzGHrE3wgbntuT9MH5zq4loyIGK8W0m30ojFfmOp3+gt/7Tn97Y5DUuwB+i6LIySE0ZMne8LDIuryJspA+4H94OFgQ9CWrdr2/v7YlXCwsfYFfNtSjxKe2FhYCq3dRN8ZwQe2O4WJldISxDL8P4fvxzCxzv3VhsojxiaP+/wCGFhYm9OxLL9/798ELzjmFjlK6hsm+/wBcMXjCwsScmanP2+v9eE/8cdwsQfsqtTG4P0GGL8OFhYjU+VNypIuPvxPl++FhY5wujsmT/F92BX7YWFhEVC3GFDz95wsLEXrBEv8AEf8AZwyLl/p/DCwsc/KdyHf4T9cB5rn+/tjmFjsapFdh5xN+kfphYWGcsgYcQnn7/wCrCwsNTSORI74sMn/f9mFhYNRTags33+owJPz92FhYzU6gl4P9/bEmX4P0xzCxUIOUU36X3YjTn7sLCxUbqRUZ5w2LhscwsXapOT5uMAn+OFhY6TsuU7rkeGLyMcwscFTcrrZsnvxgZsLCxFqdyYcLCwsUUl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28" name="AutoShape 4" descr="data:image/jpeg;base64,/9j/4AAQSkZJRgABAQAAAQABAAD/2wCEAAkGBhQSERQUEhQVFRUWFxgYGBgYGBgdGBoXIBcYGhwXGB0YHCYeGB0jGxgcHy8gIycpLCwsHB8yNTAsNSYrLCkBCQoKDgwOGg8PGi0kHyQwNCwqLC0sLCwqLCwvLywsLCwsKSwsKiwsLCwsKSwsLCwsKiwsKSwsLCwsLCwsLCksLP/AABEIAIEBhQMBIgACEQEDEQH/xAAcAAABBQEBAQAAAAAAAAAAAAAEAAIDBQYBBwj/xABPEAACAgAFAgQDAwcGCggHAQABAgMRAAQSITEFQQYTIlEyYXEUgZEHI0JSobHBFTOT0dLwFhckQ1NicoKyszVjc3SSosPhJTRUZIPC8Qj/xAAaAQADAQEBAQAAAAAAAAAAAAABAgMABAUG/8QAMhEAAQMDAwIEBQMEAwAAAAAAAQACEQMSIQQxQRNRImGh8BQygZHBsdHhBUJx8RUjUv/aAAwDAQACEQMRAD8AznhfOwwgmeJ2DVToxUgXvXY2MZ7qrhpGIuiTV81e1/PGj6tNNAkMEjIyLUqAaWHq35G544xWeJ9byea8Ih1gMFVSFqqtR7Gv34+ic6WwvBot/wCy7uqOKGzWLbrXheTLLG0gH5xQy0QdvfEPR8ujSoJG0KWALVekXzQ5rFz17IAQq4nWUa2ULvqAHDEHgNzjMDbMqtWq4VAAccrIFcc04J8vF5F4VJyjZjUtKdOm/UfmB7Y520b11PrtpxcsyRhtYIePEejHM5kYXQHKOscrEhXHNOIkJwmVhYdWFpwsIpuFWHVhVhSimVjuLLoqxeYWmZVCqSgZXZWk20h9Ck6R8RFb6a2uxsZY8us8jKkTVmeoBnVip0HLMY0omgCS6ghatTp53EJHPtMQvPMKsaXLxRJMrxgIJMlmHK6tQVzl8wukFje5UEA2fVW+2LLKdNyYzCjQmlJsuh1ykrIssEjMWsgDTIoqtvVTXgQsagHCxGFWNrlPD2VPkaww1tEHKtsjtIBJEzGQ6Qq6gPTqtQSSGxXx5LLPCpCBHkgzEl+ax0NG0mhKOx1BQDe5sEV3ELCoFmsLG3n6Hl4gwCRyOYcyoUudJeMwlZIz5pb1KzkEkWFsKL3Zm+kZdmYk613EkpmFwquXjMZC369TEjcG60ijvgWrdULF1hY138iZZ2KoFUxvALMrESB8tJK4rUNw6BVCkbsFJ3BEXiDKQxQ6Iz6PtEb1qBYBspGzAUzcMzLyeKsnfGhEVATCywOFWNlncu0k7q7BspcjZZFlRYnIVjDGtN6CVoG6a7BIY3hRdGymqIOo1SzQROvnGoNaHXRB9Wk03qJqyrWRgWrdULG4WN3BlcvNDl0YX5cUR8tHazreXzZNPmD1jQu/bUNQIC0Hl+j5RiFUEsII5AC5JkdiNQ0q61pUXoVrtidwtY1qHVHZZCsLGuPSMmSEGpA0csnms/qTRmnjAKA6SfKWyO+xFd3ZfoMJllDxadJTy41l1mSMs4aUMJBqICqPSQvq1aawLU3VCx+OVjS9G6VA5b0+YBOEIaURmPL73Od6J9+VWtwdQx3qHTssInEfxJBDKJNZt2aREZdB2HpbVQ3BB7bDQj1BMLM4VYfWFWFVE3TjlYfWFWAivbPyCZONsnmTIiNU/LKDQ8pPcY0XUvEcAbTHDAB2Lou/zG1AYpP/APPy3k80D3n/APSTEfi7Ko2cmUbLFEoUD3q6/EnHZpWNe6HLg1bnNGDH6rSNmHiXXLloTHV6giVXvYFYu+jTZTMprijiNbMNC2D89sYnNdZ8zIZTKglS5RXY8aR/Dj8MN6N0Z483PHC9aIg9g7EWO4+RxZ1BpaZwfwosqlhwS4L0LLZPLSDUkcLCyLCIRY2I4xUdZ6nlYSypFC7r8Q0LS7X6tvbtjFdG6pNHHBEj6VmmYf8AmUE+/J/ZgnLAL03NzGtc0hRSeSoKg1+JwPhQ12TOYH3hO6u54huPNW2T6g0xPlRZd6FlQkd1f44seh9Zysz+W8UCydgFSiR2G3OM34TzMOWEsiklzHpBFUDV/vA/DFR0fpQaTKEN6pnINHdQCdz+/FTp2G4bRsoU6rhBDifIr1DOPkom0yDLoSLoqgNe/GOZxspEiuyQ0wtPQlttfp232x531TpnmZyWOaQXGqqCzVfsBf1w/wASxPlp8qJTq0BWq7AUMBp/BcSbpWm0Tk5V/iXf+f4WjTOmZ2WDLQ+miRoQkA8E2O+I4+vRRS+VPDBYNGkTUD9wr7sD9P8AESQ5nqEu7WVCVxSq1fdxin8K9MhlniaaQay2sqx+I7kfiaOGFFsEuGAPrsoXOkQ8k+i9Mj6bAyhhFEQRYOheD92FguOMKoUbACgPlhY89el/lfK/UCvmsIySmo6SedN7X86rF5nejZiTKxzs/mItoou2QDej+qPbGZV/Vjf5TxIz9PdWmVDQjEegfnFGk7kDYrqu+Tj1KlR+zRK5mUWAAuMQs10oGKOSV4BJGQY9RBpXI2II21DnfHMo8BglDq5mJXyzfpA/SDDDurq8MSIJldJQJCisSFbcUw7MP3HDPDGfeOQiONZWdSmll1civT31Y6g6MLkc2ZcqlYd98bMpmWjbJRyRyxqnm+krQFazTGjYvcfLAXhzp6fa1XMqQmqnG4IHe/av4YK61lMumc8uOWoSQDINyAdiaHNY5+sGvFM7ldD9OalPqA4CxEybnFt0fpkLxymWQoyrcYrZm/VvtiPqeTRZWWN9ahjpbix2O+NBEskDRQvDFLpBYCr1eYoq2XmtiB2OLNc1hJKm+97QG7rEyx0cNEWLjq3R5IX0yIUb2YUf24ufDEGW8jMGYpr0Hyw2q7om1I2vYCj74ixrahJVq1Q0mgkSVmOn9KEglZpFjSJVZmKsfidUFBQTywxJmfDWYRnXynbRIYiyqxUuH0UDW/qofUgc4K6f1J4BMIrDSKqhgd1qRXsbb3prtV3g2LOyGEyCJmkjieHztR0hZHdyWXTu9u1HUBwSCReIGmS4hqoXuaLjss7/ACZLQPlvRBYHSdwG0MR7gP6frtiR+hZgFgYZRpXW3obZd/Udth6Tv8j7Y0E3jZy2pYkUiVJEFkhQGSR4+BYeWNXPFUR3wFnuv64niVCqOFoEx0tSazQjiQEE1yL2uziBbCcF54QJ6L+aibzAZJhccQRyx/OtFzVXaE19MRN0DMawnkSayusLoa9F1qquL2v32xb5LxR5ceWTTMfIZW0ifTE9ZgzeuPyzZ303q7A9qw3IdWR4TlpQqxkOSzO6kkyJIKKRSVRU2CpBvsQMJARl/ZVv+D0+wEUhc6rTy31LpZVJO1fEwHy2utsQt0iYB2MUgEZIc6GpSKsNttVi/axi9674oWVp1RDocTIrE0dLzxSaiK/6qqJ/S+VHuY8aswsR6XXUEYGM7MqqwfXEWYGj8LJYNG6vAgIg1I2VIfD+YuvIlvSWrQ16QQCeOAWAPtYvDpfD8w1FY5HVRbOI3oehXN2LFBgfpvxviz6j4qMizKEKiZXDDVHpDPJE7MNESE/zWn1liQRvtupfFeqRH8r4JJHrXzry8UNXp2ryrv8A1q7WRhEGp2VLN0iVIxI0TrGapipCm9xuR35Hvib+SVECzNKql2kVE0sSxTRe4FL8Y5+eLzNdUy7QuZN5JjC0ixs/McMqj441Eduyigz0NVEAAGvg69pyn2ciYU0jeibSjatH85HoOsDR+sOTgYCILjwgZegzqyq0Eis2oKCjAmviAsdu/tzhL0Kc3UEuz6D6G2fb0cc7g1i4XxeQ8reUCJZp5GBKmllUKVGpCtjSDZUg8FcKHxNrdVcALcwJdq/NyZeODTcUXpKpHQZUrcemgbGEJqdlTSdCnVgrQyAsyqAUNszXpUbbk0a96xDH092RnVGKL8TBSVHHJ7cj8RjUzdeijVxEwIXLxQxj1H86DJ+eVii7Ikki2QCSwpa3FT0/raxQSRCIanSVC4IB0ugUBvQWOmrADAeo2O+BhEOeRshJPD2YDKrQShnJCgo1kjc1tvQ3Py34wR/g0wnWGRghMPnMWVvSohMxBWr1BVI+uDj4stsxqitMxK7uA9EKyMpVW0mjuDqII9NEUcRQ+IwuZSZUZQkPkgLJTgCAwhg+jZgDqvTyMbC01O3Hqgn6CxVGhPnB3kRdCMD+bSJmaiLA/OV/unEEXQ5muoXID6G9JAD2BpN8NZArtYxdr4toFSjurebqMsiySEP9nO7PEVJDZcblDsarYHAmf68JlHmIzOjM0b614ZgxEiiMByKq10fTYY2EQX8hQv4YnV3V4nXQXVm0MyhlQtptQeQBv7EHjfEEfQ5zoqGT1i09J9Q23G243G/zHvi0n8Uhn1CIgeZm5KL36sxEEbfQNlIJG3BrtZ4PEUfmmYwXKyAM2taDDRTxhom8uwhBB1UGOkrtgYRBqdkDF0F2bLLYBzDaFu/SfN8r17frC9sPPh9mUNl2+0DVoIRHDhtLMAUIsgqjEEX8J4wVmPE+vMQTeXXlTPLp1c6sw0+m62rVpvf3+WOZfxCsSskMRVWEmrVJqdmaCWFTYRQAglYgBdyTZ4oYQ8aAm6LKpQBHYvpC0jD1sL0CxufpYPbDV6POdFRSVJunpPqFarG2/p3+m/GLKLxOVQqEH8wkSm/hdVdBKNudEsgrtYN7Yml8XlmVijLx5gRoVVyIzGNjASRpYgq5cUxG2NhNNTsvTvyDwkZPNqbVhmKPuD5SD8QcAZroksubmjjbZXCM3A9rP4E4tPyIZjVls66IqA5ksqL8K3GhCj5DjF30rwc7mSSZivmvrKjm/wCHJx16aqKYJlceqaXEACSg+s5OH7bkYRp8sIy2CNzpIFkd7AwJ0t3izWbaJfMjX8yW+W/cfTB/ibwIWCeTqNHfix+7bE/hqRMnE2XlBRiWJY8MSK/qxe9vTwZ4j6zK5nfN4/Ce687SZgAw/wA03p+pYn+GNB1DpDx9OiZzWsoEX2DEuSfbBr+H4hlBH5q6mm1vRBIWqoe9D9+LHrWVfqCrHCpEUZFHYWQK7/LtjofXBIjacqfhODk8Ae+FxekQ5TI5rS8buyncEGtqAH4k4y/hDIv9ouM/nI08xAe90DV/JsabL/k9K5V1tvNY8WKA2H7t8JOgnI5mKc26IpWx7EEer8cSbVaA4B0kp3AiCRA78rNvplzksk43Ei2t1uOV/ZWCfEsrZvMSNo06Mvdew1bH8WGJ8l0FHzQmeQBfN8w2QP0tVe+LbNOGzWYaIeY0yLGtfCF2s/sGHdUAcC3gfZSB8M3b8fRUfSUUdKzchrWzhQdroBLr8cO6d0NZM5llDD1wa7XtUdAH5gjfF7lfyf6cuylvUbIXtv2v6YB6J4KzGXYzIadQQoNWb5wOswh0O9xCqWnFzSvQMvCVRVJsqAL96HOFhZZmZFLCmKgkexrcY7jy16MDhfJsOais6lkGxrSwNNW16huL5xo/DnWspGD56mQeqlYEbsEF2pNVp9jd4xOnC3x3hym9twharqxhmlZ4XjjQtSozNYFHuV3G1feMSdM6ZLGySRuhOr0sjiwRW/uORjJWcOSWsHqOumUAxttsL1rqnT5sqrssyTfaAdekWx9JcMQRYttrHJx555x1b9jvgSHqkxIVHks9gze3sDvtidPE8+rWziQ3f5xI3v661N4Bebpwmpsa1luVpnTLvJE5hlig0gOV3JYD1Mpbbmtu2G+G/EDZae0oh/R6hexIFj2PzwFl/HkywNAY42iIK6adQLZWNaWABtRgSDq0AKk5eRXVg1rLYIFH4XTYWObwuoeKjbYTaal03Td+q03jHqL5poXkZHLqANB3X1FafsGvf78V2bzRiliimijJy50snwl/VZDsDTHtYPGJ+ldQ6aYwsv2hTe8mkGvTQWlO4DUeLI2xTnJK7ErmIbAunLoeQP8AOIB3vnAYWUmgNwg5j6zvF+PwrjoXTIpM2BMDFGzFq32Xc7EjcADnFr4hhy0ImigzD6GUnTp9LOG9K2PkSdVcjAvTslPO0TedG7MkkQGtfSFiIXV20mxR3vfFXn88fterM5ehYZowrRgqKsAdhXetsIy4Vi8HCZ8OpWEbfhUCQ22NXm/AMi5RJwrmwSw0kBV20m+4IN4qfIX7RRDRqWB0lTqVDuK9/SbF1eNpmvFEj5SVPtHoUFEUqLdAUA+GwpANnfGqVHCQ0CT3TMaHQScDsvMmg3rHfsZ9sWnSNBnUykhLskDUR32B53xtOnZjJSZiSTMEuTpZdKhFIC24K9qo8e2ErEU6N/KZhLqtkY7rzOSCsR+Xjf8AV+gxZg5qbLemGIAgHk2ar3xQ+H/Dj5qTy4wC1FtzWw55xEmKQqOxKoLXVCwcLPGPHNONb4s8HtkigcqdahhR98Z+HJljsMSbUDhcNlQ08wgSuOVizzfTGj+IEfXAfk4IeHCQgWEYUGnCrE7RYb5eDKEKGsdxIUxzRgIQmVhVh2nCrGWTNOFWHVhVjLJuFh2nC04yybhVh1YWnGWTRjuO1hVjLL1H8kfjnKZHLzpmZCjPKGUCORrXy1F2imtwcbv/ABx9L/07f0M39jHznjlYKUhfRv8Ajk6X/p2/oZv7GBs5+VTo8oqSUt/+Ga/+DHz1WFWCCQlLA4QV7snjrogN+a5+Rin/ALGLWL8r3SlACzMAOAIZv7GPnSsE9NywkljQ8Myg9tid62NGvlh5c7G6RtNlPYQvoX/HJ0v/AE7f0M39jDX/ACw9KIozsQexgm/sY8H6h0R1kIVGVSfQGZS2knayNrrE0fRiInUoNdFrIYFdDUVU/C2qwdr4GKDT1Ji1DqUty4R3XrsvjvohN+a4+kU/9jBeS/Kj0eH4JSPc+TPf46MfPhXDSMTc52xKzaNMG4AL6Q/xzdL/APqG/oZv7GOf45ul/wD1Df0M39jHzfWOEYRVhfSB/LP0v/Tt/Qzf2MLHzcRhY0oFi5jt4bjuOqVNdvD0FkDbfbfYft4xHjuNKwC33h/oiBAxCnckAMHCkjSSrD3Fe/1wH1XpAiljdNAoigzxqFUHcKr0CTZ37c874I8Fyl4WJPD6QAAABpXsBgnN9E86c+ZZiCqQDVl7awDVhaAsDnbHyx1Lqeqf1HYHH49f3X1w0zaukp9JviJ3/Pp+yrxm6EguM6pGYfn4eDIr2fWRqGnuD9awyeYs0vqjp4TGSZoLL70T6/SN6oH51jRJl4QfLCxg1emluvevbGb8T+HkXS0NKzMF0XWok1aj3s7gYbTaqjUqWFsTt7nyU9VpK9KkXh10bgf680/JsscZAKA6lYIJ4TGAGUkAvIT6tNk1Y7YinlclwGjKtFotpoCxa7BY6+N6qzwNva36f0CHLx6nCswFs7UQPer4GJnyOXzSWArA7al2YH6838jgO11G8utJE/N7P8pm6CvYG3AOjDcbfbz7QsX4gnLSKfTfloDpZGFgEH+bJA37bfTAmW6vNGbSWRD/AKrsOdq2OJOpZEwytG3Y7H3B4P4YGvH0NIt6Yt24XzVW/qOu3nP+Vb5Xxxm43WQS262QzIjHcaTuVs+kVzxh/UPGkuYk8ydEZqoadSVxuNLbHb6fLFJQwvLGCWtLroykBMQtFB4pjFgRuokGmX1JISuoN6NSKVO362C267lWRFDMhRXUHyqLag+7lXa61fhjJeUMc8n54JyLZwmnxXRlb3LrlajXz0cEP5hSXSW2tAFmVAtHmyb3rEPRelTidFAYAkWy+sKpO5Yx3tV/djEeWcJAy7jY/L/2xnEuFpQbDSXCVuvGc8jOjSSByy7AcqFYoFYECjS/tGC/B48hHzJhMmnZbUGPsravata18zjDw+IMylBZpQBwNTED7msYIh8WTKKOhlvcFFAO4NHRpsWBtjG10hwwtkAWlbPxV11s/LHCsaqyny1qhZuhfYYrfDnSYGldMy5SgQtC7fUBp/8AfFP0zxb5Uqy+UuoFiSDzfIqQOvv27/TDx1yBpFkPmq2os/pQi7sadLLQ+7+rHN8O1tCxpIKuKrupP9qsfF+Uy6zVlSzR0KJ963wT4e8ATZpA6ABSSoJIG4FkfhgTxF1+POSI6ukZEaqVOvcrfdl3J+ZPYXtiwyecRMqBHmAJfWW9foC0pAWrt2oivfbEn0XhkMdkd0RVBOQs3mOmlZCnJBrbDs50WSNQXUgMLFjn6YuekCWInMlSGjZSoaNyHJu69Nbcm8HeIfEkmdUL6dMC3tQIWwCTfzIH34UtrBzQBuqXUyCeyxRy59sM8rHoHRJsiMv+dieSRdRajQoil/A4znS+lrPOELrEpv1P8I2J3/dgNrEzIOEHMCoNGEUxpvEfh+OBkVJVktQW0/ot3U/MYU/gvMJCZmjYINO5+e4P0OHFdpAPdA0jKy+jC0YsU6ezcDEJyxxQPCQsIQmnC04JMGG+VhpSwh9OFpxP5WOeXhkIUNY5pxNow5MuWNKCTvwPYWePlvhg0nZKSBuh9OOacWGX6YzFeAGDEHciluydNsOO4/ZvgrK9MT0k6nuKRyqaSVI1BdWliQNgx1AEDtRBxZtFx3wourNHv32VNoxoPD3RmGbhEnoYTqhTcyXWq9Is1wL25+Rx0EBHCaVuCINpK23rUnV5gVrJAJ8sHtuRvixyEH+WRA7H7WPSdQIBC7+XL6x9Wcnja6J6WUmtyuSvUcWuHkU3N553ZvW/p8oMQzEfzxu6LLH2FMjcDb3gihOh97IhnF/NZNV3rPt+qn07mfqcVOdXIChdR32mPweaFNV2icD51ekmCKy49RuPNiyGH6Dnh1vkf6ST6g89rj4/quAw2jjtKxWatjrLAsxJPuDffat+drwORgqPkigS1AX2NjcGwAe2+1E/XELpRIPbHkVBOV7bMYUNY4RiQjHCMQVIUdYWHacdxpRhQ4WFjmOiVJdx3HMdUXgSstv4EP5l/wDtP/1XGkEgJIvcVf33X7sYDoeZlyzkgIyt8S+bH9xHq2IvB2d6xL9oE0IAGgKytJFRosez/PY4+X1ehdV1DnAiDkZG/Yr67R/1BtHTMa5pkGCIO2chXJyuYWSQR+XpkfV5h+JRVadP6RHazWBW8PCORZ5Z2cqy/EBuSaAuzQs9htiZPFPp3iOr2EsJH46x+7Gf63npsyQCEVBwokj59ydW5wdPT1BfDoaNicSRt5+kBDU1dM1ktued2jxQDv5eslbDqAYxtcKyir0a+aN90574H6NArIScv5G+y3ufmQFFe2+KnpPiGVFCzKHA4YSRaq+dvv8AW8EZ3xQ+kiKMAnu0kW33B9/xxE6eu0Gi0DfcOgfafxKuNTp3EVnE7fKWyfvE+sKk8YFftFL+igB+u5/cRikxLmlYMS+7NuTqDXvySpOIcfS0GdOm1szA3XyeoqdSq58RJ2Trx0Ybiy6F4fmzkmiBQSK1FmCqtnSNTNxZ2A5J4BxUkBRhV4OO3gxOjyHMHLjT5gd0NuqrqUkMdTEAD0nc4K6p4WmgiWUmKSIto8yGRZFD1ehivwmt98LcEYVVeOg4bi46t4VzGWijlnVVEjFQuoFwwUNTqPhNEGib34wJRVVeERi4yPhdpY1cZjJpqF6ZMwquNyPUpG3GBOtdHkyszQy6daVq0tqG6hquuaIwLhMIwgPKHtjhy4+eLrP+GJYcpBmmKmOckKATqU+qtYIAF6TVE8Y7kfDEsuUmzalRHCQCCTqY2t6AAQa1rdkc41yMKiOW+eEYD8sT47g3LQm5fNzRkGN5EI40swr8Dgs+Jszp0s+oVXrVW2BvkrfI98DjF30zwnNOiMrQLrsRrJNGjuQStIpNncEb1hS4DKbOyg6Z4yaHWPKiIkVkagVtGr0jkLRHYX2xN0vxLBH5lxuPMTRZ0voBrU62V9W218An64HyvhuaWZ4RGFePUZNZCrGFNMzs2yge/wCF4Z1fw2+XKawhWQakeNw8bgGjpZdjR2I5GGFSClLZGQrLI9Uyzebrf1uBoLBgEYvZJIBsBdr+fHtr83T5FgmfjzDfm6jV/VV1WnUSaFdhVYwXWPB02VSN5gE8wsAupWYFasOB8J9Q2u/esO6b4KmzCKyPANdhEkmjV3IJFKpN8it6vCOtdBPCYSJ81tuk9afK5PaOIm2BJALBXWvUtah8NgnYg4Z0TLZVCn2qKQlwrC9lIDNroAWRVfOwcYCOXM5d2VZJYmUlWCuy0RYIIBHzwVH4jzQOouGP6zIurtfrADDj3xM0mEHieycOMrYZLoGVzGamXzhFCuooW5Ydh6q7b+9YZl/BSzNKuXkWRkcAb1cdbvR+ZA599sZ3JeL5Ecu0SOxK73+qCAKkDbcbf6oHGLLovi6FNSyNmURq+FY2o6r70a77AWa7YqQACWlLJ5RU3g/y815MiSHQluI6ck0eNPwqWob2RffFTJ0aojenzPMrSSwdQAeVI06STzdiuwOLrIeLVjLtFPHbAiyHSQ7lwTfosMAOeCNvbQ9J6wVlfXEJ9S+aSHWYA6nc0bCjYmxySt4cPcBgA+4SFoOSVjZenDXMVjdV8sBVCrIBag2zXSWFLahvzxviaNPVHodRpyxT0ylCCbBDHMCrOokquxFkHGjymYybxlpoiJGZltVZIxsQNxeqibat+BW25L9LgeBpPtIZw6qEsSD4ktR5oBYDSDfB2BoXfQ3UDn37hRdppwPfCx8GS0+SSNIMb2xSSMGwNy8JLPs43YAUQCNxgfLZfVo211EwAqOWt1qlUq0e7cmyDtuLrYZrwJLERoCs1ivKLq/p0WSULKvwk2ebJ5pRVZrokkTFJEvQ6DSyxSbHy/8AZdhQ7bdrFscO2sw8+/YUzQcPfvuqdYqDK5NmJFovVkWQNOZWyONkYcivioW/R4mGZhGkqpnRuHRPhUbLckPfkEHfYgEaWCMhdLGqkKUXkQAaW2InVolHq4Jvnb1WDPDsP56EqCPUGJVPaRAbMD1W+5kUDf8A1sdAcFyVWGxy71vw3IrSFSNLljSlwSNRb1aNat/vKP34E6TkyGAOiis49OkbmCTsjUNh+ov1IrFn4izz/apE12FkYBdSEgeXew1RSDf2ar4sj1QdNd2liDFzaKfWZf0opACPNW6ruHI9hzVHOEgrkDXfDOu7H9F5s64Tx2thSAKDHkajZHYVYHHyOJpI++3Nc7/hziNAL9V1vwQDxtyD3/uOcea/DiCvcANoKHK4aRgiWEqSGBBHIIoj6g8YjK45zhVGVFhYkIwsBFB4Ijylrd79h3I/vx74ky2RJott339vc/L5d8Ghxahd0Ia9jvxvxv8A39serR08iX+/NeXWrxhip8S5VTqB06wCCR7i+D9eMF5rJXuu98fP5fX9/wBee9KWma/b+OEGnPUDHbHlOdSOmXt3HCvD1+MyMfLkuhY0jcW58sjUaFMLIO5HGKnz/MkQzQgKoIIjQjVyRe4vf9mOwfzsn0H8MNneXUdI27bDCM/ptGm0uF25GMnEhVqf1StVcGm3vnAzBU6yZXVRgk5Ygeq69dA+vgDR+Bw6VsuT/wDLy0KC8g1ra7o7+gij7/LFflmYzDXzR/d8sE5p5NXoG1ew5+/Cs0FNzS8ufgxvlZ/9QqNcGBrNp2EKQy5YOtwPRJu7s+lQAo1frWe/bHJFg0jRA+rSR6g1ajpomm7er9m2AWdzImvkEVx7/L6YNzbOK0D3vYfL3wWaFjgXXPxxz9vqs/XvBDbWZnMY+/0Q3WIUV/zSkIAN/UQWO5ot2HA+mAMFZqSSgH2H0HP3fXAuIvYKfhE477qjXmp4jGe2y7i28KH/AC7Kf94g/wCauKoDBPTs6YZo5VALRujgG6JVgwBrerGJHZON0X4iA+25m7r7RNdc15rXXzxoc2kTdLlGRMnlpNG+ZE1eaSbSIqU9GgG7A9V/LGcTrB+0vO0cUhdpGaORS0frJJFXe17G7GC+o+KGkhMEcUOXhZg7JCrDWw4Ls7MzV2F0MIQcJkN1Ho6xIGGZy0u4GmJpC3B3IaNRW1c9xi0zn/Q+X/75P/yo8ZvB0vWGOWjyxChEleUHfUWZVUg71VKO2CVlZeC8kplfMTC4covnOOzMDUUf+9JX3A4ps7nHmkeWQ27sWY+5Js/tODI+pyfZTllQBGk81mAbU5VaAJuiqXdAbXZxXMtCyCBdXRq/a/fAG6y9HlAkyyZI8t0uGeMf9dG0stD/AGo2YYSDy4J8kP8AM9NeR/8At3khmf8A8K6F/wB3GVk8SzJmsvNpRXy6RIo30FVQAavVvqVt6Pfth+W6zN5+ak/Nu06zRSEsAvrI1FPUOLFcjjnEiIVN1deGsoUGVGYGRSKYrSSw655kZ61WqMyXdKxZRsPriGfpKND1DLRoDLlMw0kZoa2hDmJ0J5bT6Ww3JeIG1QKfsjvBGBFmGV/TQLrCSxCagbUMy7Hg98HdHzIy+Yl6jmJYkZnm0wowcyvILpdJYGIGSybNaa5wt+U1qovGcSRSx5aNVH2eJI3ZQLeatUjMRu1MdO/GnA3hzohnltj5cMVPNKeEQH9rHhRyTiCaEyyzHXroszyU1GyabcWNbEAWOWAxeZLxQoyQhaHJvHG/wu0oeRyD+cISQa9hWqqGwFYYugIWo7OdW+05Xq2YQaTLPlrHcQ6mABr5qt/PFbmP+hotXIzsmj/Z8kFq+Wqsc6F1CR5Zny0OXCOmmXL3+bZAB+jJJr5GqwbBO3tiDq2ZmzBWPyljWG1WGMUEJJLWCSxYlTZY3t8sCRMJrTEqbqX/AEVkv+3zf/pYi8KyZRZVbNedqDqU06fLsUQZP0yA1Xp7YimmlfLJBpTRl3drDAsWko18VN8H6I97wb0jqrL5SpksvJICBHIYnLFuVvSwV277jt8sa7CACC8UQSpncwJypl8xi5X4ST6rX5URWK5Bgrq3ntI0k4bXIWcswrUQSDXY0QRttt8sDoGq9J5rg881xzz+GGnC0KRYb7Yccn8saLIZ+FIyphjchCuvUxBdiKbtWkbcUT3NjE8vWgUkUQwLrCi9LenQPiU+7H9vtzjnNV0wArhjY3WQfKjEf2ajsaPuNjg6WFzdDj2wJIrgXW11dbX7Y6GlQKKi69mkoieQ6SCNTa6IIII13RtR+AwX/hjMVKyRxMGbWx0lWLe+oHa+4Ao4oTMccGYOKAkBLM5W+yf5Qcv6iYZsu5qmhk1IK7aG07Ebcn5YJg8eCpSuYsuwoSqC2mtLamdAD6QBsaxhM9nYnC+XEyGhqJfULregVBG++5P8Sz+T2tAaUyBSh1Lpo3RJv07+/HesK0DchNPAK9iyWZjmRGWOMRLJf5mTS90VEjBWYKOLAs77WOe5DI5N5Y2VjG2v0RuqEgiRTu2zWd6uzRNbbY8ei6a1y2yq0Qv4hZOoLSEH1He9r2B+uLbJdUziKGSWRlRu9uqMCK3cFd+RR/CxdGM8UB0JXwWmQt/41yHl5pjrDB5VYi2pbjZabXG8YO3fejsK3Wo8Owgyx6dPwwXp0c6mU6tD/FvvqXV71+lV/wCGGZL65SmosrEiZomtQRVRvSg2bpQT783e9E8WImlbsVGAgOv1K96tTbgGztdAmxzQ9X4bUAfLn+V5b6lAtLZ4j0WAnyhs7YHMGPSU6/k5XIly8LHt5LaGAPNoa1MDg6TwTlJoz5TPE6+omVTWniyR6QL7jvsceJqKr21CHNIyvWpNYWAgrylsuSthWOn4jyNz6e233n+rA5jx6hL+SmSiyMkgAYmjWofo6asmxvuBxXzxi+o9Aki+NGX2NbH6HvgGrIkpxT4CoNGFg58qR2P4YWFvCHTKrctmiKvf+r2Py/d+w2EWV1suhTw1gX7XwD9+22O/ydSLIFCrY2Z0azpDElVIbSA313ANnEU2dkJIGk3tSLpC9iumh7d9zV7nfHrUNYPlft+3Hv8A15VfS5liOz3RcwkSSGJ1jb4Dp52ux77d/bEA6RLA5Eq1YBuwRvvVqSLreucADOy2PWyni9RWvqbFDDMznpbIaVm351lge1izv9cK3Uu64e44HCJ07ekWN3PKMh/nX+g/hhkyy6jpJrtxiuXNNZOo2eTiaLqDjVdsKq9/SbG4o1fbexue9Y6TqmFtpuGSceZUfhXh1wg4Az5KbLowlGrmj7e3yxPmlk1ejivlz9+AI8y16jZocggHj5jff5YiOfk/WOFZqGBpZ4t5mcov07y4O8O0RwiSriRNfNiuPf5fXBucD7aPnfH8cUr5hiQSxJHB9sPGdk/WbGZqGNDm+LPM5+6ztO9xa7w44jH2ROYSSvWDX3e1nj6Yjy+XaQsEUtpUs1b0oq2+dX23x1c9Kp+NwaIO9bEFSPmCpIPvZGGowX1aqNGgt2CAavaiLAvvv9a4qzwXS2frkrtpMLWw6PpgK0l8LZkZn7KseubSG0qQaUor2TwAFYWSRzh03hLMpIkbLEGkDFPz8BU6RbesSaVr5n2xrvE3Wocv1HNpOkpizOWhhd4yNQXyYjrQMPVRABW9/wBmMn1vw2sCRy5eRcxl5yypIFIYMtakdDurj79uMc4cSMqpCt8t+Tafyi8rIjH+bAly5VgCAx1ed2s8A7jFN0boD5sumWDSOAWKHSAIwRR16wNVkLVb3t8rHxCv/wAN6V/s5v8A564ufCXT8zFkftGWiLyy5mL4dIqGBtZ5I+KSl/3cAkxK1uVlfDvTvNnjhS/NkNAiiFtQykWykEHmztXc7YknyflZiTLxqzTtKIE1qi0dVEUT6Tq0AMdqvGni6QMv4lhRQQjzCRAf1HjZqFexJX/dxHlKzsmSzqbTZfMZaDNC7LL5iLHmCaF3WhvmB9SpyZ8k0rN9J8O5t3mERAMFpL+dRFUl9BRizqNLFSO90B3vEfU/C+bjdUeNzrpkKkNFTEAlWUlK1MFJvbbGmycUZj68JmdI/OjtkQOw/wAskqlLKDvQ5Hv8sQ55FGX6YMs/mZRc1vI1rJ9oLoWR04jAUAii17m8NOffZAqmbISxM+Wll0hC0bIsg0iTUFKmwbsoCaDbBeNqIHhHQ06MsuvLRl5VDx0NLgNTcNQZdhvvfsMCeL7/AJXzQ/8Au3/5uNb1Jv8ALvEH/d5P+KLbCkHuiHDsstlun5fWA8qrG6syiw7od9CyFQADYo1xd1g3K+DvtEROXl1MshRS8kaK3w3pEjqwqwbUG9XYisZzpnT5Z30RVqALbuiUARuGkZRdn3vF43QGgzGWYyRufNhDqssbujFlNelja1+kLHbCuEH5k7RcCQNlzqPgLNQ6Q3lEtII9KzRlg7ELRXVY3oE/jWKifocqymIr6w5jqx8YbSQDwaNi7rYnjGhz8hHXnra+oCz3rz+Pp/ViDqWUY9Xm0MN84/Fjmcgg2B2J+R9+MOCQpAEqHK+BMw7vGDGJImKzhnULCAQAzufSQSTWkk+k7cYIk6BmcpIokjVvMAKszrpcadDIjq1HZrrUNlBxr8xBrzHW1lmSNCpGrdtC+epBZEB5J7b2STjP9cVYsllIFl8+Oac5j7QNo9YAjMSA+oabtrCncbc4mHE7quygToN5oZaSGQ5itOhWjOk6HJN6yNIpdywoWTd4lyPRHkj1ZcFY1cxSsMxCis40tSM8q6qXj4h3GNN43yIQdSfKSL57OpzR4dMsVUaI/wDVJA1nk8cDGc6f02F+jhJp/KX7eSGEZktvs42pSK2JNn2wtoImU957Ko6l0ScGZiutYVDP+fjkKK5Kq1xudQ1bmuO/OB8jDK0DyxoAkJAkctyXsKoBYWdzsu/c4M6Zmo8hniqv58BuKal0h42GmRQLN1yDdEqCMH+LIlypXp6EskBZ5G48yd1tWPyVCq/+L3vFBGynJVXlc75jorBVFab9f4nc8HfYY3nQvCgl80LLD+bA3D2Ca5Q7fP5fsOPPFogUCGHsBXf5+1ft++x6eJCyoDps16jSj5knYD54mQ0Im4r0/wDxagxKBIlneydga/aduRjz3r3S3icpICdNADsewO3au/P8Isx1SWtJJIG3evuxAfEeYRNN+netQurBBq9hYNfQD2w4iMKZLgq+ch+RbABRQ7VW/wAwNhXsMQt05udBAAU8GiDQBO/f957YtM549mfYw5WipUgQLuDf3g79iOB7YzsmcYjUzEnjfc/33w4aeFg48os5Ol3V7Okhh8IBFixV/fxz9cN0KAQQCSQAQ11V2fSaINjffjb515zTe5/9v6sNAeiRq0ggE71ZsgE8WaO3yODae6aR2Wimy6iJCUZQRqGpSAeDYbT6logc8svasOilSyqMGSlZdYoqSQCFUtRNnkXYAbttniX00WNexJ/dh/Td5Yh7yIP/ADjFaVOXjPKSrUAYT5LRdR3kKbgKTqavSBq5NAnbUOB3wR4bJaTT8tQ47Ub9+Dir8aApnplBr1D9qjBf5PIic6ATdxOR9KB+7tj3na2qNXE4n0Xz72U/+ONUDNs/WJVPntIkYAn42vuOT74OyXUJowNErqDtVkD7xdH8MVnWyRmJh7SP/wARwPDmj3J/b+zHi6lrhUdB5K97T1AWNPkF6dlOrZrL5MZhvKKM2kUdMgIN2PLIG/zBwzN/lNXMKI5lZYua2eiPmabnj6486fqLEUSa9u2BmmOPPFEkG7fuu3qgEEL1DM+LMvKkSzUPLXSvpN6e16AR270d8LHmK623onHcKKBAi5P1+wVoIJXpiAdKFvW4ClB9Sur6WST79wZMu+kOxBGrTu6lroH4b1VvzVHfD36PmDVqDQobjj+OHjpeZIoixvsSNt7Ne2++PRGnqDj0XnGqwpfY6NN6iVBGlgRuti64qxY52I2wX/g49G/a9gT9x2oYn6S2ag16I4zrXTbBGIHuurg/PGg6D4kz+XRlVI21V8YVuDt//DhHUaw2/RUY+mVhczlCpo/uP9WIoYAxosq/Nrr9gJ/Z2ONR1hM7mnZnWMFudIRQd730gaqPF2cCr07OLWlYl/2Vjvkcki+3vg2VIyEvh3VW3SmTUJVdWGkgaTZuuQSKBU2D8h72EYoSovzEYA2aDAnkUNiBWxs7bHfjF3CueVSq+WoIpiNILi70sQLYfK6+WO53KZyZ/MdYNVKL0qK0gAUAtDgYWx8+JP4Ywqjp3SC4DMkugmtSRFthepl9QBKkAc9z7YBkepGZGc7mmPxnc7nmjVHGnl/lDy1j1xhVYspARWUnnSQoKg+wxXZfw9mFNjyuCN6Iorp2Gmrrv7784wa+SSsYwqabMFydVDk0BQHAofcB+GCY8wlL5cZ8zSVYsSwJNjUgWipo1Rvj54NHhCc3/NfXUf6r74L6d0HMwMWQQEkEeoavvGpdj88ZwwsA5TdQ67Fmc3JLNk3kDxxqEWVlZNEaDWrKlNYW6KkUfvwzO52TMxRwZXLNFl4mYhQWkZpWAtncgW2kDYAUMLM9HzMmkEZcaV0+kVe96j6fi+fttxiOPwxmRQ1xijfxsN/uXCBpARIPC2XT/Bs+eyWQTQY0h84O7A7B5zdLVkjTxibx94EkWOARDXFBEIlAXvZZpD82LWa9uTin6b1HqcKKkeZUKtUutqodtl/H3+/FlmfFPVn2+0QKKrYED/gq/njnLX7zCYsJVBF4ieKXp8r5dmfJApeqvMjtjGvw+nSCRe94qfCvX2yeZ84IXBtXjLABlLA0didiLFCwwH0OpfqOdMehxkX5AYxeoA3YGlAOSTxjN5Xw1MjqwaEkENTCQgkEGiNG424wzC4ghw/lMWDEKfJ+JYh9vE0JdM04dlWYRutTNIAtxmzbAHbsfuD6n13zoostlYfJiR9aoGZ5Hmal1sxAthsAABV/hb5rJ5uUkySQPuWAaMlVP+qDHQHauKxAehzkxk/ZaQkj83Vk9mpAWHsCaHbBDiN/z+yPTlGZnr8RnE+YyN55WUEmR0hMooCSaNlABBAsBqJGDfCuVYnNy5iKeZc3G6SFFZWJaRWY8EKLB3vbisU+a6FmGVQRlhpIIKq12Pcm7+mLTL9Y6mg0jMRaeACqkAewBTi+2JlxjBSvpv8A7fUfyg+qdFy6SLHHlpY3PqXzZC/mJvuoKLVEH34xEzscxFEoQeRIpC0iMSGUHUQLGyDc/fvy+d887tIZIQ7cuAocbg+lgmpeOxHf3OAP5DzJZnLxFmJLM1MxJ5JJUk4TO5cFhTeDsmeJcvO2dzEjRNC7StIA2zAmS10kgat+KG9E9sXEnisNKcw2QLZpGDsfNk8gS7ATPEFoEkA/EASMVr9KzWouZgDsdlPY2P0ex/q42w+WHMEU0iV3/wAnQE73uQoJ47/dirXTFxH0lbpuBwFX9O8TvGudDKZHza6S9gU3may3Hqs3sK5xyDqbNlFyhiJZMz5yNdEWgVo9JG90DzyODiyzCTPeo5fc3tlYxvYPZNhtjsZzCggSoLULtCl0BQ3qwR783RuwMNd2hHpd1DP4vdepy5wR6dbHzIWNhoyoR4nNCwQPbY1ttjUdOXJP02RXQ6RmDOsXnKhVShUeuiXAVWHw7mhzjLHp0hbVrQGu0SgfETdAgcn24ocAYKOXkYG5E3JJIgj3J54I/uBXAxKpkC0wnbTjcKtlWGWQfZo3j4Gh5A5J9VnVS1+iAte+/bHpXglY8/1LMTyxCnj1BCbII8pbB29v24w8GWdDYlAsg15CVY+RasW2Q8R5iFtSZkg+riKMfEVJ/SrcqPwxrgT/ALSmk6F7Bl/CUCy6hDzd2VIJIo7e+53vvh83heAyq4hXY8iuxJ3BG/8AeseX5T8oOZXnMu/+4n9r+GJx4+zJ4zD7/wCrH/E4xDJ2KHSf3XrEPSo0NiMDYj7jufpuTim/KFlU/k3MWo2VTv8AJ1x57N40zNf/ADM/4R/14El8Yyumhp5WGw3ERqvaxteKtqAHDUvRPJWNzGQUwB1Iu2BrT7ijzf44pXiauDXvWNvNmAbuSU6iWO0NkldJPHt3wNNCpZn1y2TZoxDe7vZaG/ywrC7KoaYWLD6SCDuNx/c4b5pvGxKqpJ1zc3zDzqL/AOi/WJP3+22GNpAADTVp0/FHxoKVtF+oSPpizT5JDT81kpJi1Dtiw6XOgkhu9Qkj+Q+IWf3ftxYy5KFvi847n/OINzV/5r5DEqZaIAALLtVetBwSQSRDuRZ3OOukWyCQVzVabiCAQhvHubDdQmaNu4Fj30BSP3jBP5Oc8FzoMjAKIpNzQAFX/XgLN5OIknQ5JNm5SbP9HgZNKWFBFij6zx7bLeO2QavUO3qvOdpR8L8NPFs/SFD17MK+YmdN1aRiO2xJPB3wFFucFnRfwH/xn+rDop0U2Ix97E/vGOLUVQXl0L0KNG1gaDsFFNkZI9BdGUOupCQQGX9Zb5HzGHrE3wgbntuT9MH5zq4loyIGK8W0m30ojFfmOp3+gt/7Tn97Y5DUuwB+i6LIySE0ZMne8LDIuryJspA+4H94OFgQ9CWrdr2/v7YlXCwsfYFfNtSjxKe2FhYCq3dRN8ZwQe2O4WJldISxDL8P4fvxzCxzv3VhsojxiaP+/wCGFhYm9OxLL9/798ELzjmFjlK6hsm+/wBcMXjCwsScmanP2+v9eE/8cdwsQfsqtTG4P0GGL8OFhYjU+VNypIuPvxPl++FhY5wujsmT/F92BX7YWFhEVC3GFDz95wsLEXrBEv8AEf8AZwyLl/p/DCwsc/KdyHf4T9cB5rn+/tjmFjsapFdh5xN+kfphYWGcsgYcQnn7/wCrCwsNTSORI74sMn/f9mFhYNRTags33+owJPz92FhYzU6gl4P9/bEmX4P0xzCxUIOUU36X3YjTn7sLCxUbqRUZ5w2LhscwsXapOT5uMAn+OFhY6TsuU7rkeGLyMcwscFTcrrZsnvxgZsLCxFqdyYcLCwsUUl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30" name="AutoShape 6" descr="data:image/jpeg;base64,/9j/4AAQSkZJRgABAQAAAQABAAD/2wCEAAkGBhQSERQUEhQVFRUWFxgYGBgYGBgdGBoXIBcYGhwXGB0YHCYeGB0jGxgcHy8gIycpLCwsHB8yNTAsNSYrLCkBCQoKDgwOGg8PGi0kHyQwNCwqLC0sLCwqLCwvLywsLCwsKSwsKiwsLCwsKSwsLCwsKiwsKSwsLCwsLCwsLCksLP/AABEIAIEBhQMBIgACEQEDEQH/xAAcAAABBQEBAQAAAAAAAAAAAAAEAAIDBQYBBwj/xABPEAACAgAFAgQDAwcGCggHAQABAgMRAAQSITEFQQYTIlEyYXEUgZEHI0JSobHBFTOT0dLwFhckQ1NicoKyszVjc3SSosPhJTRUZIPC8Qj/xAAaAQADAQEBAQAAAAAAAAAAAAABAgMABAUG/8QAMhEAAQMDAwIEBQMEAwAAAAAAAQACEQMSIQQxQRNRImGh8BQygZHBsdHhBUJx8RUjUv/aAAwDAQACEQMRAD8AznhfOwwgmeJ2DVToxUgXvXY2MZ7qrhpGIuiTV81e1/PGj6tNNAkMEjIyLUqAaWHq35G544xWeJ9byea8Ih1gMFVSFqqtR7Gv34+ic6WwvBot/wCy7uqOKGzWLbrXheTLLG0gH5xQy0QdvfEPR8ujSoJG0KWALVekXzQ5rFz17IAQq4nWUa2ULvqAHDEHgNzjMDbMqtWq4VAAccrIFcc04J8vF5F4VJyjZjUtKdOm/UfmB7Y520b11PrtpxcsyRhtYIePEejHM5kYXQHKOscrEhXHNOIkJwmVhYdWFpwsIpuFWHVhVhSimVjuLLoqxeYWmZVCqSgZXZWk20h9Ck6R8RFb6a2uxsZY8us8jKkTVmeoBnVip0HLMY0omgCS6ghatTp53EJHPtMQvPMKsaXLxRJMrxgIJMlmHK6tQVzl8wukFje5UEA2fVW+2LLKdNyYzCjQmlJsuh1ykrIssEjMWsgDTIoqtvVTXgQsagHCxGFWNrlPD2VPkaww1tEHKtsjtIBJEzGQ6Qq6gPTqtQSSGxXx5LLPCpCBHkgzEl+ax0NG0mhKOx1BQDe5sEV3ELCoFmsLG3n6Hl4gwCRyOYcyoUudJeMwlZIz5pb1KzkEkWFsKL3Zm+kZdmYk613EkpmFwquXjMZC369TEjcG60ijvgWrdULF1hY138iZZ2KoFUxvALMrESB8tJK4rUNw6BVCkbsFJ3BEXiDKQxQ6Iz6PtEb1qBYBspGzAUzcMzLyeKsnfGhEVATCywOFWNlncu0k7q7BspcjZZFlRYnIVjDGtN6CVoG6a7BIY3hRdGymqIOo1SzQROvnGoNaHXRB9Wk03qJqyrWRgWrdULG4WN3BlcvNDl0YX5cUR8tHazreXzZNPmD1jQu/bUNQIC0Hl+j5RiFUEsII5AC5JkdiNQ0q61pUXoVrtidwtY1qHVHZZCsLGuPSMmSEGpA0csnms/qTRmnjAKA6SfKWyO+xFd3ZfoMJllDxadJTy41l1mSMs4aUMJBqICqPSQvq1aawLU3VCx+OVjS9G6VA5b0+YBOEIaURmPL73Od6J9+VWtwdQx3qHTssInEfxJBDKJNZt2aREZdB2HpbVQ3BB7bDQj1BMLM4VYfWFWFVE3TjlYfWFWAivbPyCZONsnmTIiNU/LKDQ8pPcY0XUvEcAbTHDAB2Lou/zG1AYpP/APPy3k80D3n/APSTEfi7Ko2cmUbLFEoUD3q6/EnHZpWNe6HLg1bnNGDH6rSNmHiXXLloTHV6giVXvYFYu+jTZTMprijiNbMNC2D89sYnNdZ8zIZTKglS5RXY8aR/Dj8MN6N0Z483PHC9aIg9g7EWO4+RxZ1BpaZwfwosqlhwS4L0LLZPLSDUkcLCyLCIRY2I4xUdZ6nlYSypFC7r8Q0LS7X6tvbtjFdG6pNHHBEj6VmmYf8AmUE+/J/ZgnLAL03NzGtc0hRSeSoKg1+JwPhQ12TOYH3hO6u54huPNW2T6g0xPlRZd6FlQkd1f44seh9Zysz+W8UCydgFSiR2G3OM34TzMOWEsiklzHpBFUDV/vA/DFR0fpQaTKEN6pnINHdQCdz+/FTp2G4bRsoU6rhBDifIr1DOPkom0yDLoSLoqgNe/GOZxspEiuyQ0wtPQlttfp232x531TpnmZyWOaQXGqqCzVfsBf1w/wASxPlp8qJTq0BWq7AUMBp/BcSbpWm0Tk5V/iXf+f4WjTOmZ2WDLQ+miRoQkA8E2O+I4+vRRS+VPDBYNGkTUD9wr7sD9P8AESQ5nqEu7WVCVxSq1fdxin8K9MhlniaaQay2sqx+I7kfiaOGFFsEuGAPrsoXOkQ8k+i9Mj6bAyhhFEQRYOheD92FguOMKoUbACgPlhY89el/lfK/UCvmsIySmo6SedN7X86rF5nejZiTKxzs/mItoou2QDej+qPbGZV/Vjf5TxIz9PdWmVDQjEegfnFGk7kDYrqu+Tj1KlR+zRK5mUWAAuMQs10oGKOSV4BJGQY9RBpXI2II21DnfHMo8BglDq5mJXyzfpA/SDDDurq8MSIJldJQJCisSFbcUw7MP3HDPDGfeOQiONZWdSmll1civT31Y6g6MLkc2ZcqlYd98bMpmWjbJRyRyxqnm+krQFazTGjYvcfLAXhzp6fa1XMqQmqnG4IHe/av4YK61lMumc8uOWoSQDINyAdiaHNY5+sGvFM7ldD9OalPqA4CxEybnFt0fpkLxymWQoyrcYrZm/VvtiPqeTRZWWN9ahjpbix2O+NBEskDRQvDFLpBYCr1eYoq2XmtiB2OLNc1hJKm+97QG7rEyx0cNEWLjq3R5IX0yIUb2YUf24ufDEGW8jMGYpr0Hyw2q7om1I2vYCj74ixrahJVq1Q0mgkSVmOn9KEglZpFjSJVZmKsfidUFBQTywxJmfDWYRnXynbRIYiyqxUuH0UDW/qofUgc4K6f1J4BMIrDSKqhgd1qRXsbb3prtV3g2LOyGEyCJmkjieHztR0hZHdyWXTu9u1HUBwSCReIGmS4hqoXuaLjss7/ACZLQPlvRBYHSdwG0MR7gP6frtiR+hZgFgYZRpXW3obZd/Udth6Tv8j7Y0E3jZy2pYkUiVJEFkhQGSR4+BYeWNXPFUR3wFnuv64niVCqOFoEx0tSazQjiQEE1yL2uziBbCcF54QJ6L+aibzAZJhccQRyx/OtFzVXaE19MRN0DMawnkSayusLoa9F1qquL2v32xb5LxR5ceWTTMfIZW0ifTE9ZgzeuPyzZ303q7A9qw3IdWR4TlpQqxkOSzO6kkyJIKKRSVRU2CpBvsQMJARl/ZVv+D0+wEUhc6rTy31LpZVJO1fEwHy2utsQt0iYB2MUgEZIc6GpSKsNttVi/axi9674oWVp1RDocTIrE0dLzxSaiK/6qqJ/S+VHuY8aswsR6XXUEYGM7MqqwfXEWYGj8LJYNG6vAgIg1I2VIfD+YuvIlvSWrQ16QQCeOAWAPtYvDpfD8w1FY5HVRbOI3oehXN2LFBgfpvxviz6j4qMizKEKiZXDDVHpDPJE7MNESE/zWn1liQRvtupfFeqRH8r4JJHrXzry8UNXp2ryrv8A1q7WRhEGp2VLN0iVIxI0TrGapipCm9xuR35Hvib+SVECzNKql2kVE0sSxTRe4FL8Y5+eLzNdUy7QuZN5JjC0ixs/McMqj441Eduyigz0NVEAAGvg69pyn2ciYU0jeibSjatH85HoOsDR+sOTgYCILjwgZegzqyq0Eis2oKCjAmviAsdu/tzhL0Kc3UEuz6D6G2fb0cc7g1i4XxeQ8reUCJZp5GBKmllUKVGpCtjSDZUg8FcKHxNrdVcALcwJdq/NyZeODTcUXpKpHQZUrcemgbGEJqdlTSdCnVgrQyAsyqAUNszXpUbbk0a96xDH092RnVGKL8TBSVHHJ7cj8RjUzdeijVxEwIXLxQxj1H86DJ+eVii7Ikki2QCSwpa3FT0/raxQSRCIanSVC4IB0ugUBvQWOmrADAeo2O+BhEOeRshJPD2YDKrQShnJCgo1kjc1tvQ3Py34wR/g0wnWGRghMPnMWVvSohMxBWr1BVI+uDj4stsxqitMxK7uA9EKyMpVW0mjuDqII9NEUcRQ+IwuZSZUZQkPkgLJTgCAwhg+jZgDqvTyMbC01O3Hqgn6CxVGhPnB3kRdCMD+bSJmaiLA/OV/unEEXQ5muoXID6G9JAD2BpN8NZArtYxdr4toFSjurebqMsiySEP9nO7PEVJDZcblDsarYHAmf68JlHmIzOjM0b614ZgxEiiMByKq10fTYY2EQX8hQv4YnV3V4nXQXVm0MyhlQtptQeQBv7EHjfEEfQ5zoqGT1i09J9Q23G243G/zHvi0n8Uhn1CIgeZm5KL36sxEEbfQNlIJG3BrtZ4PEUfmmYwXKyAM2taDDRTxhom8uwhBB1UGOkrtgYRBqdkDF0F2bLLYBzDaFu/SfN8r17frC9sPPh9mUNl2+0DVoIRHDhtLMAUIsgqjEEX8J4wVmPE+vMQTeXXlTPLp1c6sw0+m62rVpvf3+WOZfxCsSskMRVWEmrVJqdmaCWFTYRQAglYgBdyTZ4oYQ8aAm6LKpQBHYvpC0jD1sL0CxufpYPbDV6POdFRSVJunpPqFarG2/p3+m/GLKLxOVQqEH8wkSm/hdVdBKNudEsgrtYN7Yml8XlmVijLx5gRoVVyIzGNjASRpYgq5cUxG2NhNNTsvTvyDwkZPNqbVhmKPuD5SD8QcAZroksubmjjbZXCM3A9rP4E4tPyIZjVls66IqA5ksqL8K3GhCj5DjF30rwc7mSSZivmvrKjm/wCHJx16aqKYJlceqaXEACSg+s5OH7bkYRp8sIy2CNzpIFkd7AwJ0t3izWbaJfMjX8yW+W/cfTB/ibwIWCeTqNHfix+7bE/hqRMnE2XlBRiWJY8MSK/qxe9vTwZ4j6zK5nfN4/Ce687SZgAw/wA03p+pYn+GNB1DpDx9OiZzWsoEX2DEuSfbBr+H4hlBH5q6mm1vRBIWqoe9D9+LHrWVfqCrHCpEUZFHYWQK7/LtjofXBIjacqfhODk8Ae+FxekQ5TI5rS8buyncEGtqAH4k4y/hDIv9ouM/nI08xAe90DV/JsabL/k9K5V1tvNY8WKA2H7t8JOgnI5mKc26IpWx7EEer8cSbVaA4B0kp3AiCRA78rNvplzksk43Ei2t1uOV/ZWCfEsrZvMSNo06Mvdew1bH8WGJ8l0FHzQmeQBfN8w2QP0tVe+LbNOGzWYaIeY0yLGtfCF2s/sGHdUAcC3gfZSB8M3b8fRUfSUUdKzchrWzhQdroBLr8cO6d0NZM5llDD1wa7XtUdAH5gjfF7lfyf6cuylvUbIXtv2v6YB6J4KzGXYzIadQQoNWb5wOswh0O9xCqWnFzSvQMvCVRVJsqAL96HOFhZZmZFLCmKgkexrcY7jy16MDhfJsOais6lkGxrSwNNW16huL5xo/DnWspGD56mQeqlYEbsEF2pNVp9jd4xOnC3x3hym9twharqxhmlZ4XjjQtSozNYFHuV3G1feMSdM6ZLGySRuhOr0sjiwRW/uORjJWcOSWsHqOumUAxttsL1rqnT5sqrssyTfaAdekWx9JcMQRYttrHJx555x1b9jvgSHqkxIVHks9gze3sDvtidPE8+rWziQ3f5xI3v661N4Bebpwmpsa1luVpnTLvJE5hlig0gOV3JYD1Mpbbmtu2G+G/EDZae0oh/R6hexIFj2PzwFl/HkywNAY42iIK6adQLZWNaWABtRgSDq0AKk5eRXVg1rLYIFH4XTYWObwuoeKjbYTaal03Td+q03jHqL5poXkZHLqANB3X1FafsGvf78V2bzRiliimijJy50snwl/VZDsDTHtYPGJ+ldQ6aYwsv2hTe8mkGvTQWlO4DUeLI2xTnJK7ErmIbAunLoeQP8AOIB3vnAYWUmgNwg5j6zvF+PwrjoXTIpM2BMDFGzFq32Xc7EjcADnFr4hhy0ImigzD6GUnTp9LOG9K2PkSdVcjAvTslPO0TedG7MkkQGtfSFiIXV20mxR3vfFXn88fterM5ehYZowrRgqKsAdhXetsIy4Vi8HCZ8OpWEbfhUCQ22NXm/AMi5RJwrmwSw0kBV20m+4IN4qfIX7RRDRqWB0lTqVDuK9/SbF1eNpmvFEj5SVPtHoUFEUqLdAUA+GwpANnfGqVHCQ0CT3TMaHQScDsvMmg3rHfsZ9sWnSNBnUykhLskDUR32B53xtOnZjJSZiSTMEuTpZdKhFIC24K9qo8e2ErEU6N/KZhLqtkY7rzOSCsR+Xjf8AV+gxZg5qbLemGIAgHk2ar3xQ+H/Dj5qTy4wC1FtzWw55xEmKQqOxKoLXVCwcLPGPHNONb4s8HtkigcqdahhR98Z+HJljsMSbUDhcNlQ08wgSuOVizzfTGj+IEfXAfk4IeHCQgWEYUGnCrE7RYb5eDKEKGsdxIUxzRgIQmVhVh2nCrGWTNOFWHVhVjLJuFh2nC04yybhVh1YWnGWTRjuO1hVjLL1H8kfjnKZHLzpmZCjPKGUCORrXy1F2imtwcbv/ABx9L/07f0M39jHznjlYKUhfRv8Ajk6X/p2/oZv7GBs5+VTo8oqSUt/+Ga/+DHz1WFWCCQlLA4QV7snjrogN+a5+Rin/ALGLWL8r3SlACzMAOAIZv7GPnSsE9NywkljQ8Myg9tid62NGvlh5c7G6RtNlPYQvoX/HJ0v/AE7f0M39jDX/ACw9KIozsQexgm/sY8H6h0R1kIVGVSfQGZS2knayNrrE0fRiInUoNdFrIYFdDUVU/C2qwdr4GKDT1Ji1DqUty4R3XrsvjvohN+a4+kU/9jBeS/Kj0eH4JSPc+TPf46MfPhXDSMTc52xKzaNMG4AL6Q/xzdL/APqG/oZv7GOf45ul/wD1Df0M39jHzfWOEYRVhfSB/LP0v/Tt/Qzf2MLHzcRhY0oFi5jt4bjuOqVNdvD0FkDbfbfYft4xHjuNKwC33h/oiBAxCnckAMHCkjSSrD3Fe/1wH1XpAiljdNAoigzxqFUHcKr0CTZ37c874I8Fyl4WJPD6QAAABpXsBgnN9E86c+ZZiCqQDVl7awDVhaAsDnbHyx1Lqeqf1HYHH49f3X1w0zaukp9JviJ3/Pp+yrxm6EguM6pGYfn4eDIr2fWRqGnuD9awyeYs0vqjp4TGSZoLL70T6/SN6oH51jRJl4QfLCxg1emluvevbGb8T+HkXS0NKzMF0XWok1aj3s7gYbTaqjUqWFsTt7nyU9VpK9KkXh10bgf680/JsscZAKA6lYIJ4TGAGUkAvIT6tNk1Y7YinlclwGjKtFotpoCxa7BY6+N6qzwNva36f0CHLx6nCswFs7UQPer4GJnyOXzSWArA7al2YH6838jgO11G8utJE/N7P8pm6CvYG3AOjDcbfbz7QsX4gnLSKfTfloDpZGFgEH+bJA37bfTAmW6vNGbSWRD/AKrsOdq2OJOpZEwytG3Y7H3B4P4YGvH0NIt6Yt24XzVW/qOu3nP+Vb5Xxxm43WQS262QzIjHcaTuVs+kVzxh/UPGkuYk8ydEZqoadSVxuNLbHb6fLFJQwvLGCWtLroykBMQtFB4pjFgRuokGmX1JISuoN6NSKVO362C267lWRFDMhRXUHyqLag+7lXa61fhjJeUMc8n54JyLZwmnxXRlb3LrlajXz0cEP5hSXSW2tAFmVAtHmyb3rEPRelTidFAYAkWy+sKpO5Yx3tV/djEeWcJAy7jY/L/2xnEuFpQbDSXCVuvGc8jOjSSByy7AcqFYoFYECjS/tGC/B48hHzJhMmnZbUGPsravata18zjDw+IMylBZpQBwNTED7msYIh8WTKKOhlvcFFAO4NHRpsWBtjG10hwwtkAWlbPxV11s/LHCsaqyny1qhZuhfYYrfDnSYGldMy5SgQtC7fUBp/8AfFP0zxb5Uqy+UuoFiSDzfIqQOvv27/TDx1yBpFkPmq2os/pQi7sadLLQ+7+rHN8O1tCxpIKuKrupP9qsfF+Uy6zVlSzR0KJ963wT4e8ATZpA6ABSSoJIG4FkfhgTxF1+POSI6ukZEaqVOvcrfdl3J+ZPYXtiwyecRMqBHmAJfWW9foC0pAWrt2oivfbEn0XhkMdkd0RVBOQs3mOmlZCnJBrbDs50WSNQXUgMLFjn6YuekCWInMlSGjZSoaNyHJu69Nbcm8HeIfEkmdUL6dMC3tQIWwCTfzIH34UtrBzQBuqXUyCeyxRy59sM8rHoHRJsiMv+dieSRdRajQoil/A4znS+lrPOELrEpv1P8I2J3/dgNrEzIOEHMCoNGEUxpvEfh+OBkVJVktQW0/ot3U/MYU/gvMJCZmjYINO5+e4P0OHFdpAPdA0jKy+jC0YsU6ezcDEJyxxQPCQsIQmnC04JMGG+VhpSwh9OFpxP5WOeXhkIUNY5pxNow5MuWNKCTvwPYWePlvhg0nZKSBuh9OOacWGX6YzFeAGDEHciluydNsOO4/ZvgrK9MT0k6nuKRyqaSVI1BdWliQNgx1AEDtRBxZtFx3wourNHv32VNoxoPD3RmGbhEnoYTqhTcyXWq9Is1wL25+Rx0EBHCaVuCINpK23rUnV5gVrJAJ8sHtuRvixyEH+WRA7H7WPSdQIBC7+XL6x9Wcnja6J6WUmtyuSvUcWuHkU3N553ZvW/p8oMQzEfzxu6LLH2FMjcDb3gihOh97IhnF/NZNV3rPt+qn07mfqcVOdXIChdR32mPweaFNV2icD51ekmCKy49RuPNiyGH6Dnh1vkf6ST6g89rj4/quAw2jjtKxWatjrLAsxJPuDffat+drwORgqPkigS1AX2NjcGwAe2+1E/XELpRIPbHkVBOV7bMYUNY4RiQjHCMQVIUdYWHacdxpRhQ4WFjmOiVJdx3HMdUXgSstv4EP5l/wDtP/1XGkEgJIvcVf33X7sYDoeZlyzkgIyt8S+bH9xHq2IvB2d6xL9oE0IAGgKytJFRosez/PY4+X1ehdV1DnAiDkZG/Yr67R/1BtHTMa5pkGCIO2chXJyuYWSQR+XpkfV5h+JRVadP6RHazWBW8PCORZ5Z2cqy/EBuSaAuzQs9htiZPFPp3iOr2EsJH46x+7Gf63npsyQCEVBwokj59ydW5wdPT1BfDoaNicSRt5+kBDU1dM1ktued2jxQDv5eslbDqAYxtcKyir0a+aN90574H6NArIScv5G+y3ufmQFFe2+KnpPiGVFCzKHA4YSRaq+dvv8AW8EZ3xQ+kiKMAnu0kW33B9/xxE6eu0Gi0DfcOgfafxKuNTp3EVnE7fKWyfvE+sKk8YFftFL+igB+u5/cRikxLmlYMS+7NuTqDXvySpOIcfS0GdOm1szA3XyeoqdSq58RJ2Trx0Ybiy6F4fmzkmiBQSK1FmCqtnSNTNxZ2A5J4BxUkBRhV4OO3gxOjyHMHLjT5gd0NuqrqUkMdTEAD0nc4K6p4WmgiWUmKSIto8yGRZFD1ehivwmt98LcEYVVeOg4bi46t4VzGWijlnVVEjFQuoFwwUNTqPhNEGib34wJRVVeERi4yPhdpY1cZjJpqF6ZMwquNyPUpG3GBOtdHkyszQy6daVq0tqG6hquuaIwLhMIwgPKHtjhy4+eLrP+GJYcpBmmKmOckKATqU+qtYIAF6TVE8Y7kfDEsuUmzalRHCQCCTqY2t6AAQa1rdkc41yMKiOW+eEYD8sT47g3LQm5fNzRkGN5EI40swr8Dgs+Jszp0s+oVXrVW2BvkrfI98DjF30zwnNOiMrQLrsRrJNGjuQStIpNncEb1hS4DKbOyg6Z4yaHWPKiIkVkagVtGr0jkLRHYX2xN0vxLBH5lxuPMTRZ0voBrU62V9W218An64HyvhuaWZ4RGFePUZNZCrGFNMzs2yge/wCF4Z1fw2+XKawhWQakeNw8bgGjpZdjR2I5GGFSClLZGQrLI9Uyzebrf1uBoLBgEYvZJIBsBdr+fHtr83T5FgmfjzDfm6jV/VV1WnUSaFdhVYwXWPB02VSN5gE8wsAupWYFasOB8J9Q2u/esO6b4KmzCKyPANdhEkmjV3IJFKpN8it6vCOtdBPCYSJ81tuk9afK5PaOIm2BJALBXWvUtah8NgnYg4Z0TLZVCn2qKQlwrC9lIDNroAWRVfOwcYCOXM5d2VZJYmUlWCuy0RYIIBHzwVH4jzQOouGP6zIurtfrADDj3xM0mEHieycOMrYZLoGVzGamXzhFCuooW5Ydh6q7b+9YZl/BSzNKuXkWRkcAb1cdbvR+ZA599sZ3JeL5Ecu0SOxK73+qCAKkDbcbf6oHGLLovi6FNSyNmURq+FY2o6r70a77AWa7YqQACWlLJ5RU3g/y815MiSHQluI6ck0eNPwqWob2RffFTJ0aojenzPMrSSwdQAeVI06STzdiuwOLrIeLVjLtFPHbAiyHSQ7lwTfosMAOeCNvbQ9J6wVlfXEJ9S+aSHWYA6nc0bCjYmxySt4cPcBgA+4SFoOSVjZenDXMVjdV8sBVCrIBag2zXSWFLahvzxviaNPVHodRpyxT0ylCCbBDHMCrOokquxFkHGjymYybxlpoiJGZltVZIxsQNxeqibat+BW25L9LgeBpPtIZw6qEsSD4ktR5oBYDSDfB2BoXfQ3UDn37hRdppwPfCx8GS0+SSNIMb2xSSMGwNy8JLPs43YAUQCNxgfLZfVo211EwAqOWt1qlUq0e7cmyDtuLrYZrwJLERoCs1ivKLq/p0WSULKvwk2ebJ5pRVZrokkTFJEvQ6DSyxSbHy/8AZdhQ7bdrFscO2sw8+/YUzQcPfvuqdYqDK5NmJFovVkWQNOZWyONkYcivioW/R4mGZhGkqpnRuHRPhUbLckPfkEHfYgEaWCMhdLGqkKUXkQAaW2InVolHq4Jvnb1WDPDsP56EqCPUGJVPaRAbMD1W+5kUDf8A1sdAcFyVWGxy71vw3IrSFSNLljSlwSNRb1aNat/vKP34E6TkyGAOiis49OkbmCTsjUNh+ov1IrFn4izz/apE12FkYBdSEgeXew1RSDf2ar4sj1QdNd2liDFzaKfWZf0opACPNW6ruHI9hzVHOEgrkDXfDOu7H9F5s64Tx2thSAKDHkajZHYVYHHyOJpI++3Nc7/hziNAL9V1vwQDxtyD3/uOcea/DiCvcANoKHK4aRgiWEqSGBBHIIoj6g8YjK45zhVGVFhYkIwsBFB4Ijylrd79h3I/vx74ky2RJott339vc/L5d8Ghxahd0Ia9jvxvxv8A39serR08iX+/NeXWrxhip8S5VTqB06wCCR7i+D9eMF5rJXuu98fP5fX9/wBee9KWma/b+OEGnPUDHbHlOdSOmXt3HCvD1+MyMfLkuhY0jcW58sjUaFMLIO5HGKnz/MkQzQgKoIIjQjVyRe4vf9mOwfzsn0H8MNneXUdI27bDCM/ptGm0uF25GMnEhVqf1StVcGm3vnAzBU6yZXVRgk5Ygeq69dA+vgDR+Bw6VsuT/wDLy0KC8g1ra7o7+gij7/LFflmYzDXzR/d8sE5p5NXoG1ew5+/Cs0FNzS8ufgxvlZ/9QqNcGBrNp2EKQy5YOtwPRJu7s+lQAo1frWe/bHJFg0jRA+rSR6g1ajpomm7er9m2AWdzImvkEVx7/L6YNzbOK0D3vYfL3wWaFjgXXPxxz9vqs/XvBDbWZnMY+/0Q3WIUV/zSkIAN/UQWO5ot2HA+mAMFZqSSgH2H0HP3fXAuIvYKfhE477qjXmp4jGe2y7i28KH/AC7Kf94g/wCauKoDBPTs6YZo5VALRujgG6JVgwBrerGJHZON0X4iA+25m7r7RNdc15rXXzxoc2kTdLlGRMnlpNG+ZE1eaSbSIqU9GgG7A9V/LGcTrB+0vO0cUhdpGaORS0frJJFXe17G7GC+o+KGkhMEcUOXhZg7JCrDWw4Ls7MzV2F0MIQcJkN1Ho6xIGGZy0u4GmJpC3B3IaNRW1c9xi0zn/Q+X/75P/yo8ZvB0vWGOWjyxChEleUHfUWZVUg71VKO2CVlZeC8kplfMTC4covnOOzMDUUf+9JX3A4ps7nHmkeWQ27sWY+5Js/tODI+pyfZTllQBGk81mAbU5VaAJuiqXdAbXZxXMtCyCBdXRq/a/fAG6y9HlAkyyZI8t0uGeMf9dG0stD/AGo2YYSDy4J8kP8AM9NeR/8At3khmf8A8K6F/wB3GVk8SzJmsvNpRXy6RIo30FVQAavVvqVt6Pfth+W6zN5+ak/Nu06zRSEsAvrI1FPUOLFcjjnEiIVN1deGsoUGVGYGRSKYrSSw655kZ61WqMyXdKxZRsPriGfpKND1DLRoDLlMw0kZoa2hDmJ0J5bT6Ww3JeIG1QKfsjvBGBFmGV/TQLrCSxCagbUMy7Hg98HdHzIy+Yl6jmJYkZnm0wowcyvILpdJYGIGSybNaa5wt+U1qovGcSRSx5aNVH2eJI3ZQLeatUjMRu1MdO/GnA3hzohnltj5cMVPNKeEQH9rHhRyTiCaEyyzHXroszyU1GyabcWNbEAWOWAxeZLxQoyQhaHJvHG/wu0oeRyD+cISQa9hWqqGwFYYugIWo7OdW+05Xq2YQaTLPlrHcQ6mABr5qt/PFbmP+hotXIzsmj/Z8kFq+Wqsc6F1CR5Zny0OXCOmmXL3+bZAB+jJJr5GqwbBO3tiDq2ZmzBWPyljWG1WGMUEJJLWCSxYlTZY3t8sCRMJrTEqbqX/AEVkv+3zf/pYi8KyZRZVbNedqDqU06fLsUQZP0yA1Xp7YimmlfLJBpTRl3drDAsWko18VN8H6I97wb0jqrL5SpksvJICBHIYnLFuVvSwV277jt8sa7CACC8UQSpncwJypl8xi5X4ST6rX5URWK5Bgrq3ntI0k4bXIWcswrUQSDXY0QRttt8sDoGq9J5rg881xzz+GGnC0KRYb7Yccn8saLIZ+FIyphjchCuvUxBdiKbtWkbcUT3NjE8vWgUkUQwLrCi9LenQPiU+7H9vtzjnNV0wArhjY3WQfKjEf2ajsaPuNjg6WFzdDj2wJIrgXW11dbX7Y6GlQKKi69mkoieQ6SCNTa6IIII13RtR+AwX/hjMVKyRxMGbWx0lWLe+oHa+4Ao4oTMccGYOKAkBLM5W+yf5Qcv6iYZsu5qmhk1IK7aG07Ebcn5YJg8eCpSuYsuwoSqC2mtLamdAD6QBsaxhM9nYnC+XEyGhqJfULregVBG++5P8Sz+T2tAaUyBSh1Lpo3RJv07+/HesK0DchNPAK9iyWZjmRGWOMRLJf5mTS90VEjBWYKOLAs77WOe5DI5N5Y2VjG2v0RuqEgiRTu2zWd6uzRNbbY8ei6a1y2yq0Qv4hZOoLSEH1He9r2B+uLbJdUziKGSWRlRu9uqMCK3cFd+RR/CxdGM8UB0JXwWmQt/41yHl5pjrDB5VYi2pbjZabXG8YO3fejsK3Wo8Owgyx6dPwwXp0c6mU6tD/FvvqXV71+lV/wCGGZL65SmosrEiZomtQRVRvSg2bpQT783e9E8WImlbsVGAgOv1K96tTbgGztdAmxzQ9X4bUAfLn+V5b6lAtLZ4j0WAnyhs7YHMGPSU6/k5XIly8LHt5LaGAPNoa1MDg6TwTlJoz5TPE6+omVTWniyR6QL7jvsceJqKr21CHNIyvWpNYWAgrylsuSthWOn4jyNz6e233n+rA5jx6hL+SmSiyMkgAYmjWofo6asmxvuBxXzxi+o9Aki+NGX2NbH6HvgGrIkpxT4CoNGFg58qR2P4YWFvCHTKrctmiKvf+r2Py/d+w2EWV1suhTw1gX7XwD9+22O/ydSLIFCrY2Z0azpDElVIbSA313ANnEU2dkJIGk3tSLpC9iumh7d9zV7nfHrUNYPlft+3Hv8A15VfS5liOz3RcwkSSGJ1jb4Dp52ux77d/bEA6RLA5Eq1YBuwRvvVqSLreucADOy2PWyni9RWvqbFDDMznpbIaVm351lge1izv9cK3Uu64e44HCJ07ekWN3PKMh/nX+g/hhkyy6jpJrtxiuXNNZOo2eTiaLqDjVdsKq9/SbG4o1fbexue9Y6TqmFtpuGSceZUfhXh1wg4Az5KbLowlGrmj7e3yxPmlk1ejivlz9+AI8y16jZocggHj5jff5YiOfk/WOFZqGBpZ4t5mcov07y4O8O0RwiSriRNfNiuPf5fXBucD7aPnfH8cUr5hiQSxJHB9sPGdk/WbGZqGNDm+LPM5+6ztO9xa7w44jH2ROYSSvWDX3e1nj6Yjy+XaQsEUtpUs1b0oq2+dX23x1c9Kp+NwaIO9bEFSPmCpIPvZGGowX1aqNGgt2CAavaiLAvvv9a4qzwXS2frkrtpMLWw6PpgK0l8LZkZn7KseubSG0qQaUor2TwAFYWSRzh03hLMpIkbLEGkDFPz8BU6RbesSaVr5n2xrvE3Wocv1HNpOkpizOWhhd4yNQXyYjrQMPVRABW9/wBmMn1vw2sCRy5eRcxl5yypIFIYMtakdDurj79uMc4cSMqpCt8t+Tafyi8rIjH+bAly5VgCAx1ed2s8A7jFN0boD5sumWDSOAWKHSAIwRR16wNVkLVb3t8rHxCv/wAN6V/s5v8A564ufCXT8zFkftGWiLyy5mL4dIqGBtZ5I+KSl/3cAkxK1uVlfDvTvNnjhS/NkNAiiFtQykWykEHmztXc7YknyflZiTLxqzTtKIE1qi0dVEUT6Tq0AMdqvGni6QMv4lhRQQjzCRAf1HjZqFexJX/dxHlKzsmSzqbTZfMZaDNC7LL5iLHmCaF3WhvmB9SpyZ8k0rN9J8O5t3mERAMFpL+dRFUl9BRizqNLFSO90B3vEfU/C+bjdUeNzrpkKkNFTEAlWUlK1MFJvbbGmycUZj68JmdI/OjtkQOw/wAskqlLKDvQ5Hv8sQ55FGX6YMs/mZRc1vI1rJ9oLoWR04jAUAii17m8NOffZAqmbISxM+Wll0hC0bIsg0iTUFKmwbsoCaDbBeNqIHhHQ06MsuvLRl5VDx0NLgNTcNQZdhvvfsMCeL7/AJXzQ/8Au3/5uNb1Jv8ALvEH/d5P+KLbCkHuiHDsstlun5fWA8qrG6syiw7od9CyFQADYo1xd1g3K+DvtEROXl1MshRS8kaK3w3pEjqwqwbUG9XYisZzpnT5Z30RVqALbuiUARuGkZRdn3vF43QGgzGWYyRufNhDqssbujFlNelja1+kLHbCuEH5k7RcCQNlzqPgLNQ6Q3lEtII9KzRlg7ELRXVY3oE/jWKifocqymIr6w5jqx8YbSQDwaNi7rYnjGhz8hHXnra+oCz3rz+Pp/ViDqWUY9Xm0MN84/Fjmcgg2B2J+R9+MOCQpAEqHK+BMw7vGDGJImKzhnULCAQAzufSQSTWkk+k7cYIk6BmcpIokjVvMAKszrpcadDIjq1HZrrUNlBxr8xBrzHW1lmSNCpGrdtC+epBZEB5J7b2STjP9cVYsllIFl8+Oac5j7QNo9YAjMSA+oabtrCncbc4mHE7quygToN5oZaSGQ5itOhWjOk6HJN6yNIpdywoWTd4lyPRHkj1ZcFY1cxSsMxCis40tSM8q6qXj4h3GNN43yIQdSfKSL57OpzR4dMsVUaI/wDVJA1nk8cDGc6f02F+jhJp/KX7eSGEZktvs42pSK2JNn2wtoImU957Ko6l0ScGZiutYVDP+fjkKK5Kq1xudQ1bmuO/OB8jDK0DyxoAkJAkctyXsKoBYWdzsu/c4M6Zmo8hniqv58BuKal0h42GmRQLN1yDdEqCMH+LIlypXp6EskBZ5G48yd1tWPyVCq/+L3vFBGynJVXlc75jorBVFab9f4nc8HfYY3nQvCgl80LLD+bA3D2Ca5Q7fP5fsOPPFogUCGHsBXf5+1ft++x6eJCyoDps16jSj5knYD54mQ0Im4r0/wDxagxKBIlneydga/aduRjz3r3S3icpICdNADsewO3au/P8Isx1SWtJJIG3evuxAfEeYRNN+netQurBBq9hYNfQD2w4iMKZLgq+ch+RbABRQ7VW/wAwNhXsMQt05udBAAU8GiDQBO/f957YtM549mfYw5WipUgQLuDf3g79iOB7YzsmcYjUzEnjfc/33w4aeFg48os5Ol3V7Okhh8IBFixV/fxz9cN0KAQQCSQAQ11V2fSaINjffjb515zTe5/9v6sNAeiRq0ggE71ZsgE8WaO3yODae6aR2Wimy6iJCUZQRqGpSAeDYbT6logc8svasOilSyqMGSlZdYoqSQCFUtRNnkXYAbttniX00WNexJ/dh/Td5Yh7yIP/ADjFaVOXjPKSrUAYT5LRdR3kKbgKTqavSBq5NAnbUOB3wR4bJaTT8tQ47Ub9+Dir8aApnplBr1D9qjBf5PIic6ATdxOR9KB+7tj3na2qNXE4n0Xz72U/+ONUDNs/WJVPntIkYAn42vuOT74OyXUJowNErqDtVkD7xdH8MVnWyRmJh7SP/wARwPDmj3J/b+zHi6lrhUdB5K97T1AWNPkF6dlOrZrL5MZhvKKM2kUdMgIN2PLIG/zBwzN/lNXMKI5lZYua2eiPmabnj6486fqLEUSa9u2BmmOPPFEkG7fuu3qgEEL1DM+LMvKkSzUPLXSvpN6e16AR270d8LHmK623onHcKKBAi5P1+wVoIJXpiAdKFvW4ClB9Sur6WST79wZMu+kOxBGrTu6lroH4b1VvzVHfD36PmDVqDQobjj+OHjpeZIoixvsSNt7Ne2++PRGnqDj0XnGqwpfY6NN6iVBGlgRuti64qxY52I2wX/g49G/a9gT9x2oYn6S2ag16I4zrXTbBGIHuurg/PGg6D4kz+XRlVI21V8YVuDt//DhHUaw2/RUY+mVhczlCpo/uP9WIoYAxosq/Nrr9gJ/Z2ONR1hM7mnZnWMFudIRQd730gaqPF2cCr07OLWlYl/2Vjvkcki+3vg2VIyEvh3VW3SmTUJVdWGkgaTZuuQSKBU2D8h72EYoSovzEYA2aDAnkUNiBWxs7bHfjF3CueVSq+WoIpiNILi70sQLYfK6+WO53KZyZ/MdYNVKL0qK0gAUAtDgYWx8+JP4Ywqjp3SC4DMkugmtSRFthepl9QBKkAc9z7YBkepGZGc7mmPxnc7nmjVHGnl/lDy1j1xhVYspARWUnnSQoKg+wxXZfw9mFNjyuCN6Iorp2Gmrrv7784wa+SSsYwqabMFydVDk0BQHAofcB+GCY8wlL5cZ8zSVYsSwJNjUgWipo1Rvj54NHhCc3/NfXUf6r74L6d0HMwMWQQEkEeoavvGpdj88ZwwsA5TdQ67Fmc3JLNk3kDxxqEWVlZNEaDWrKlNYW6KkUfvwzO52TMxRwZXLNFl4mYhQWkZpWAtncgW2kDYAUMLM9HzMmkEZcaV0+kVe96j6fi+fttxiOPwxmRQ1xijfxsN/uXCBpARIPC2XT/Bs+eyWQTQY0h84O7A7B5zdLVkjTxibx94EkWOARDXFBEIlAXvZZpD82LWa9uTin6b1HqcKKkeZUKtUutqodtl/H3+/FlmfFPVn2+0QKKrYED/gq/njnLX7zCYsJVBF4ieKXp8r5dmfJApeqvMjtjGvw+nSCRe94qfCvX2yeZ84IXBtXjLABlLA0didiLFCwwH0OpfqOdMehxkX5AYxeoA3YGlAOSTxjN5Xw1MjqwaEkENTCQgkEGiNG424wzC4ghw/lMWDEKfJ+JYh9vE0JdM04dlWYRutTNIAtxmzbAHbsfuD6n13zoostlYfJiR9aoGZ5Hmal1sxAthsAABV/hb5rJ5uUkySQPuWAaMlVP+qDHQHauKxAehzkxk/ZaQkj83Vk9mpAWHsCaHbBDiN/z+yPTlGZnr8RnE+YyN55WUEmR0hMooCSaNlABBAsBqJGDfCuVYnNy5iKeZc3G6SFFZWJaRWY8EKLB3vbisU+a6FmGVQRlhpIIKq12Pcm7+mLTL9Y6mg0jMRaeACqkAewBTi+2JlxjBSvpv8A7fUfyg+qdFy6SLHHlpY3PqXzZC/mJvuoKLVEH34xEzscxFEoQeRIpC0iMSGUHUQLGyDc/fvy+d887tIZIQ7cuAocbg+lgmpeOxHf3OAP5DzJZnLxFmJLM1MxJ5JJUk4TO5cFhTeDsmeJcvO2dzEjRNC7StIA2zAmS10kgat+KG9E9sXEnisNKcw2QLZpGDsfNk8gS7ATPEFoEkA/EASMVr9KzWouZgDsdlPY2P0ex/q42w+WHMEU0iV3/wAnQE73uQoJ47/dirXTFxH0lbpuBwFX9O8TvGudDKZHza6S9gU3may3Hqs3sK5xyDqbNlFyhiJZMz5yNdEWgVo9JG90DzyODiyzCTPeo5fc3tlYxvYPZNhtjsZzCggSoLULtCl0BQ3qwR783RuwMNd2hHpd1DP4vdepy5wR6dbHzIWNhoyoR4nNCwQPbY1ttjUdOXJP02RXQ6RmDOsXnKhVShUeuiXAVWHw7mhzjLHp0hbVrQGu0SgfETdAgcn24ocAYKOXkYG5E3JJIgj3J54I/uBXAxKpkC0wnbTjcKtlWGWQfZo3j4Gh5A5J9VnVS1+iAte+/bHpXglY8/1LMTyxCnj1BCbII8pbB29v24w8GWdDYlAsg15CVY+RasW2Q8R5iFtSZkg+riKMfEVJ/SrcqPwxrgT/ALSmk6F7Bl/CUCy6hDzd2VIJIo7e+53vvh83heAyq4hXY8iuxJ3BG/8AeseX5T8oOZXnMu/+4n9r+GJx4+zJ4zD7/wCrH/E4xDJ2KHSf3XrEPSo0NiMDYj7jufpuTim/KFlU/k3MWo2VTv8AJ1x57N40zNf/ADM/4R/14El8Yyumhp5WGw3ERqvaxteKtqAHDUvRPJWNzGQUwB1Iu2BrT7ijzf44pXiauDXvWNvNmAbuSU6iWO0NkldJPHt3wNNCpZn1y2TZoxDe7vZaG/ywrC7KoaYWLD6SCDuNx/c4b5pvGxKqpJ1zc3zDzqL/AOi/WJP3+22GNpAADTVp0/FHxoKVtF+oSPpizT5JDT81kpJi1Dtiw6XOgkhu9Qkj+Q+IWf3ftxYy5KFvi847n/OINzV/5r5DEqZaIAALLtVetBwSQSRDuRZ3OOukWyCQVzVabiCAQhvHubDdQmaNu4Fj30BSP3jBP5Oc8FzoMjAKIpNzQAFX/XgLN5OIknQ5JNm5SbP9HgZNKWFBFij6zx7bLeO2QavUO3qvOdpR8L8NPFs/SFD17MK+YmdN1aRiO2xJPB3wFFucFnRfwH/xn+rDop0U2Ix97E/vGOLUVQXl0L0KNG1gaDsFFNkZI9BdGUOupCQQGX9Zb5HzGHrE3wgbntuT9MH5zq4loyIGK8W0m30ojFfmOp3+gt/7Tn97Y5DUuwB+i6LIySE0ZMne8LDIuryJspA+4H94OFgQ9CWrdr2/v7YlXCwsfYFfNtSjxKe2FhYCq3dRN8ZwQe2O4WJldISxDL8P4fvxzCxzv3VhsojxiaP+/wCGFhYm9OxLL9/798ELzjmFjlK6hsm+/wBcMXjCwsScmanP2+v9eE/8cdwsQfsqtTG4P0GGL8OFhYjU+VNypIuPvxPl++FhY5wujsmT/F92BX7YWFhEVC3GFDz95wsLEXrBEv8AEf8AZwyLl/p/DCwsc/KdyHf4T9cB5rn+/tjmFjsapFdh5xN+kfphYWGcsgYcQnn7/wCrCwsNTSORI74sMn/f9mFhYNRTags33+owJPz92FhYzU6gl4P9/bEmX4P0xzCxUIOUU36X3YjTn7sLCxUbqRUZ5w2LhscwsXapOT5uMAn+OFhY6TsuU7rkeGLyMcwscFTcrrZsnvxgZsLCxFqdyYcLCwsUUl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1" name="Dikdörtgen 110"/>
          <p:cNvSpPr/>
          <p:nvPr/>
        </p:nvSpPr>
        <p:spPr>
          <a:xfrm>
            <a:off x="16887855" y="21502712"/>
            <a:ext cx="7920000" cy="57606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 anchorCtr="0">
            <a:noAutofit/>
          </a:bodyPr>
          <a:lstStyle/>
          <a:p>
            <a:pPr algn="ctr"/>
            <a:r>
              <a:rPr lang="tr-TR" sz="3200" b="1" dirty="0" smtClean="0">
                <a:solidFill>
                  <a:schemeClr val="tx2">
                    <a:lumMod val="75000"/>
                  </a:schemeClr>
                </a:solidFill>
              </a:rPr>
              <a:t>REFERENCES</a:t>
            </a:r>
            <a:endParaRPr lang="tr-TR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3" name="TextBox 123"/>
          <p:cNvSpPr txBox="1"/>
          <p:nvPr/>
        </p:nvSpPr>
        <p:spPr>
          <a:xfrm>
            <a:off x="16887855" y="22145654"/>
            <a:ext cx="7920000" cy="7478970"/>
          </a:xfrm>
          <a:prstGeom prst="rect">
            <a:avLst/>
          </a:prstGeom>
          <a:solidFill>
            <a:srgbClr val="F1F7A7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G. Eason, B. Noble, and I. N. </a:t>
            </a:r>
            <a:r>
              <a:rPr lang="en-US" sz="3200" dirty="0" err="1" smtClean="0"/>
              <a:t>Sneddon</a:t>
            </a:r>
            <a:r>
              <a:rPr lang="en-US" sz="3200" dirty="0" smtClean="0"/>
              <a:t>, “On certain integrals of </a:t>
            </a:r>
            <a:r>
              <a:rPr lang="en-US" sz="3200" dirty="0" err="1" smtClean="0"/>
              <a:t>Lipschitz-Hankel</a:t>
            </a:r>
            <a:r>
              <a:rPr lang="en-US" sz="3200" dirty="0" smtClean="0"/>
              <a:t> type involving products of Bessel functions,” Phil. Trans. Roy. Soc. London, vol. A247, pp. 529–551, April 1955. (references)</a:t>
            </a:r>
            <a:endParaRPr lang="tr-TR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J. Clerk Maxwell, A Treatise on Electricity and Magnetism, 3rd ed., vol. 2. Oxford: Clarendon, 1892, pp.68–73.</a:t>
            </a:r>
            <a:endParaRPr lang="tr-TR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I. S. Jacobs and C. P. Bean, “Fine particles, thin films and exchange anisotropy,” in Magnetism, vol. III, G. T. </a:t>
            </a:r>
            <a:r>
              <a:rPr lang="en-US" sz="3200" dirty="0" err="1" smtClean="0"/>
              <a:t>Rado</a:t>
            </a:r>
            <a:r>
              <a:rPr lang="en-US" sz="3200" dirty="0" smtClean="0"/>
              <a:t> and H. Suhl, Eds. New York: Academic, 1963, pp. 271–350.</a:t>
            </a:r>
            <a:endParaRPr lang="tr-TR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K. </a:t>
            </a:r>
            <a:r>
              <a:rPr lang="en-US" sz="3200" dirty="0" err="1" smtClean="0"/>
              <a:t>Elissa</a:t>
            </a:r>
            <a:r>
              <a:rPr lang="en-US" sz="3200" dirty="0" smtClean="0"/>
              <a:t>, “Title of paper if known,” unpublished.</a:t>
            </a:r>
            <a:endParaRPr lang="tr-TR" sz="32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02" y="428502"/>
            <a:ext cx="2443179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5" name="Dikdörtgen 110"/>
          <p:cNvSpPr/>
          <p:nvPr/>
        </p:nvSpPr>
        <p:spPr>
          <a:xfrm>
            <a:off x="16816417" y="7643740"/>
            <a:ext cx="7920000" cy="71438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 anchorCtr="0">
            <a:noAutofit/>
          </a:bodyPr>
          <a:lstStyle/>
          <a:p>
            <a:pPr algn="ctr"/>
            <a:r>
              <a:rPr lang="tr-TR" sz="3200" b="1" dirty="0" smtClean="0">
                <a:solidFill>
                  <a:schemeClr val="tx2">
                    <a:lumMod val="75000"/>
                  </a:schemeClr>
                </a:solidFill>
              </a:rPr>
              <a:t>4. SECTION </a:t>
            </a:r>
            <a:r>
              <a:rPr lang="tr-TR" sz="3200" b="1" dirty="0" smtClean="0">
                <a:solidFill>
                  <a:schemeClr val="tx2">
                    <a:lumMod val="75000"/>
                  </a:schemeClr>
                </a:solidFill>
              </a:rPr>
              <a:t>F</a:t>
            </a:r>
            <a:r>
              <a:rPr lang="fr-FR" sz="3200" b="1" dirty="0" smtClean="0">
                <a:solidFill>
                  <a:schemeClr val="tx2">
                    <a:lumMod val="75000"/>
                  </a:schemeClr>
                </a:solidFill>
              </a:rPr>
              <a:t>IVE</a:t>
            </a:r>
            <a:endParaRPr lang="tr-TR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6" name="TextBox 106"/>
          <p:cNvSpPr txBox="1"/>
          <p:nvPr/>
        </p:nvSpPr>
        <p:spPr>
          <a:xfrm>
            <a:off x="16887855" y="8858186"/>
            <a:ext cx="7920000" cy="6494085"/>
          </a:xfrm>
          <a:prstGeom prst="rect">
            <a:avLst/>
          </a:prstGeom>
          <a:solidFill>
            <a:srgbClr val="F1F7A7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fr-FR" sz="3200" dirty="0" smtClean="0">
              <a:solidFill>
                <a:schemeClr val="tx1"/>
              </a:solidFill>
            </a:endParaRPr>
          </a:p>
          <a:p>
            <a:endParaRPr lang="fr-FR" sz="3200" dirty="0" smtClean="0">
              <a:solidFill>
                <a:schemeClr val="tx1"/>
              </a:solidFill>
            </a:endParaRPr>
          </a:p>
          <a:p>
            <a:endParaRPr lang="fr-FR" sz="3200" dirty="0" smtClean="0">
              <a:solidFill>
                <a:schemeClr val="tx1"/>
              </a:solidFill>
            </a:endParaRPr>
          </a:p>
          <a:p>
            <a:endParaRPr lang="fr-FR" sz="3200" dirty="0" smtClean="0">
              <a:solidFill>
                <a:schemeClr val="tx1"/>
              </a:solidFill>
            </a:endParaRPr>
          </a:p>
          <a:p>
            <a:endParaRPr lang="fr-FR" sz="3200" dirty="0" smtClean="0">
              <a:solidFill>
                <a:schemeClr val="tx1"/>
              </a:solidFill>
            </a:endParaRPr>
          </a:p>
          <a:p>
            <a:endParaRPr lang="fr-FR" sz="3200" dirty="0" smtClean="0">
              <a:solidFill>
                <a:schemeClr val="tx1"/>
              </a:solidFill>
            </a:endParaRPr>
          </a:p>
          <a:p>
            <a:endParaRPr lang="fr-FR" sz="3200" dirty="0" smtClean="0">
              <a:solidFill>
                <a:schemeClr val="tx1"/>
              </a:solidFill>
            </a:endParaRPr>
          </a:p>
          <a:p>
            <a:endParaRPr lang="fr-FR" sz="3200" dirty="0" smtClean="0">
              <a:solidFill>
                <a:schemeClr val="tx1"/>
              </a:solidFill>
            </a:endParaRPr>
          </a:p>
          <a:p>
            <a:endParaRPr lang="fr-FR" sz="3200" dirty="0" smtClean="0">
              <a:solidFill>
                <a:schemeClr val="tx1"/>
              </a:solidFill>
            </a:endParaRPr>
          </a:p>
          <a:p>
            <a:endParaRPr lang="fr-FR" sz="3200" dirty="0" smtClean="0">
              <a:solidFill>
                <a:schemeClr val="tx1"/>
              </a:solidFill>
            </a:endParaRPr>
          </a:p>
          <a:p>
            <a:endParaRPr lang="fr-FR" sz="3200" dirty="0" smtClean="0">
              <a:solidFill>
                <a:schemeClr val="tx1"/>
              </a:solidFill>
            </a:endParaRPr>
          </a:p>
          <a:p>
            <a:endParaRPr lang="fr-FR" sz="3200" dirty="0" smtClean="0">
              <a:solidFill>
                <a:schemeClr val="tx1"/>
              </a:solidFill>
            </a:endParaRPr>
          </a:p>
          <a:p>
            <a:endParaRPr lang="fr-FR" sz="3200" dirty="0" smtClean="0">
              <a:solidFill>
                <a:schemeClr val="tx1"/>
              </a:solidFill>
            </a:endParaRPr>
          </a:p>
        </p:txBody>
      </p:sp>
      <p:sp>
        <p:nvSpPr>
          <p:cNvPr id="57" name="Text Box 563"/>
          <p:cNvSpPr txBox="1">
            <a:spLocks noChangeArrowheads="1"/>
          </p:cNvSpPr>
          <p:nvPr/>
        </p:nvSpPr>
        <p:spPr bwMode="auto">
          <a:xfrm>
            <a:off x="17030731" y="29860958"/>
            <a:ext cx="7786742" cy="62957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 lIns="74857" tIns="37421" rIns="74857" bIns="37421">
            <a:spAutoFit/>
          </a:bodyPr>
          <a:lstStyle/>
          <a:p>
            <a:pPr algn="ctr" defTabSz="749300">
              <a:spcBef>
                <a:spcPct val="50000"/>
              </a:spcBef>
            </a:pPr>
            <a:r>
              <a:rPr lang="en-US" altLang="fr-FR" sz="3600" b="1" dirty="0">
                <a:solidFill>
                  <a:schemeClr val="bg1"/>
                </a:solidFill>
              </a:rPr>
              <a:t>Contact Information</a:t>
            </a:r>
          </a:p>
        </p:txBody>
      </p:sp>
      <p:graphicFrame>
        <p:nvGraphicFramePr>
          <p:cNvPr id="58" name="Group 591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16673541" y="31024281"/>
          <a:ext cx="8126405" cy="3921676"/>
        </p:xfrm>
        <a:graphic>
          <a:graphicData uri="http://schemas.openxmlformats.org/drawingml/2006/table">
            <a:tbl>
              <a:tblPr>
                <a:effectLst>
                  <a:outerShdw blurRad="50800" dist="50800" dir="5400000" algn="ctr" rotWithShape="0">
                    <a:schemeClr val="tx1"/>
                  </a:outerShdw>
                </a:effectLst>
              </a:tblPr>
              <a:tblGrid>
                <a:gridCol w="3413820">
                  <a:extLst>
                    <a:ext uri="{9D8B030D-6E8A-4147-A177-3AD203B41FA5}"/>
                  </a:extLst>
                </a:gridCol>
                <a:gridCol w="4712585">
                  <a:extLst>
                    <a:ext uri="{9D8B030D-6E8A-4147-A177-3AD203B41FA5}"/>
                  </a:extLst>
                </a:gridCol>
              </a:tblGrid>
              <a:tr h="1257861">
                <a:tc gridSpan="2">
                  <a:txBody>
                    <a:bodyPr/>
                    <a:lstStyle>
                      <a:lvl1pPr defTabSz="534988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534988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534988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534988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534988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534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534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534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534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534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Corresponding author’s Name</a:t>
                      </a:r>
                      <a:endParaRPr kumimoji="0" lang="en-US" altLang="fr-FR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7896CE"/>
                        </a:solidFill>
                        <a:effectLst/>
                        <a:latin typeface="Arial Narrow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315365" marR="315365" marT="44600" marB="4459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7A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650914">
                <a:tc>
                  <a:txBody>
                    <a:bodyPr/>
                    <a:lstStyle>
                      <a:lvl1pPr defTabSz="534988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534988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534988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534988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534988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534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534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534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534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534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anose="020B0604020202020204" pitchFamily="34" charset="0"/>
                          <a:ea typeface="MS PGothic" panose="020B0600070205080204" pitchFamily="34" charset="-128"/>
                        </a:rPr>
                        <a:t>Address</a:t>
                      </a:r>
                    </a:p>
                  </a:txBody>
                  <a:tcPr marL="315365" marR="315365" marT="44600" marB="4459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534988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534988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534988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534988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534988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534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534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534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534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534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anose="020B0604020202020204" pitchFamily="34" charset="0"/>
                          <a:ea typeface="MS PGothic" panose="020B0600070205080204" pitchFamily="34" charset="-128"/>
                        </a:rPr>
                        <a:t>Tel: +1 066 - 666666</a:t>
                      </a:r>
                    </a:p>
                    <a:p>
                      <a:pPr marL="0" marR="0" lvl="0" indent="0" algn="l" defTabSz="534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anose="020B0604020202020204" pitchFamily="34" charset="0"/>
                          <a:ea typeface="MS PGothic" panose="020B0600070205080204" pitchFamily="34" charset="-128"/>
                        </a:rPr>
                        <a:t>Fax: +1 066 - 777777</a:t>
                      </a:r>
                    </a:p>
                    <a:p>
                      <a:pPr marL="0" marR="0" lvl="0" indent="0" algn="l" defTabSz="534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anose="020B0604020202020204" pitchFamily="34" charset="0"/>
                          <a:ea typeface="MS PGothic" panose="020B0600070205080204" pitchFamily="34" charset="-128"/>
                        </a:rPr>
                        <a:t>Email: </a:t>
                      </a:r>
                      <a:r>
                        <a:rPr kumimoji="0" lang="en-US" altLang="fr-FR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anose="020B0604020202020204" pitchFamily="34" charset="0"/>
                          <a:ea typeface="MS PGothic" panose="020B0600070205080204" pitchFamily="34" charset="-128"/>
                          <a:hlinkClick r:id="rId3"/>
                        </a:rPr>
                        <a:t>author@address.org</a:t>
                      </a:r>
                      <a:endParaRPr kumimoji="0" lang="en-US" altLang="fr-FR" sz="31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anose="020B060402020202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534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anose="020B0604020202020204" pitchFamily="34" charset="0"/>
                          <a:ea typeface="MS PGothic" panose="020B0600070205080204" pitchFamily="34" charset="-128"/>
                        </a:rPr>
                        <a:t>Web: www.yourwebsite.org</a:t>
                      </a:r>
                    </a:p>
                  </a:txBody>
                  <a:tcPr marL="315365" marR="315365" marT="44600" marB="4459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</TotalTime>
  <Words>255</Words>
  <Application>Microsoft Office PowerPoint</Application>
  <PresentationFormat>Personnalisé</PresentationFormat>
  <Paragraphs>117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Office Theme</vt:lpstr>
      <vt:lpstr>Diapositive 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Asuman</dc:creator>
  <cp:lastModifiedBy>Expert Info</cp:lastModifiedBy>
  <cp:revision>77</cp:revision>
  <dcterms:created xsi:type="dcterms:W3CDTF">2011-03-22T14:13:26Z</dcterms:created>
  <dcterms:modified xsi:type="dcterms:W3CDTF">2019-09-15T07:41:09Z</dcterms:modified>
</cp:coreProperties>
</file>