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6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C45AC-032D-5C84-EDD0-C36C1F798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4C946F-7564-910D-AE24-B94C16F9BE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6F4A2-A372-5B57-917E-880CF00D0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3F0A4-D5A0-E233-7ED9-2E35228D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8E483-1199-582E-961F-EB6356B31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97252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B0FF9-DE40-BD71-6F0C-DD61849F1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5DF392-4C22-B3DA-F8B6-8458BA420F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C3529-C337-5DA7-4738-0F205CEBD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6726C-7EA8-9EC0-C806-8DFA08C3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01ED3-729C-C8E5-EBDE-4503636C6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956041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F3D0BB-B859-FF6C-9D06-65D2978BB8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88B6D-566C-4C25-CFFB-445B95715F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DD44B-12F6-6638-3F2F-0A5B86333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5353A-2285-A13C-313E-EB5BAC56C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581C0-0B24-89F7-8E13-0BE4E92B7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6172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E4EA8-6974-9D45-776F-C5438F975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4B758-5CF2-305F-4066-2861B7A63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80C6F-226C-9D5F-E1E2-124389494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95473-A12D-2D19-773B-6086B65E7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6024E-9451-3591-A442-9D01EC9A6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26064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5E73C-9E42-3378-1A1C-080F4E054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806CA-9C9D-11DE-DA02-B1B19D3DF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7EAC5-77FB-37A7-0A77-9E5802C1D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1F5F9-8941-E133-62E6-9730174FC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0E1E6-4CCE-0CFC-FA2A-E193AF6EF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2464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EACCC-CFE6-F9CC-1F63-A614A9C2F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60AC1-98C2-6386-5DDD-8F10CF8F6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E6B07-0F21-1B88-2C1C-24682284F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97D9A-4708-CE8F-E1FA-74B67EE4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A4C9D7-4D22-5475-065E-8F8548CC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69B837-689D-E99C-A400-F56C0637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4812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8E038-6CD7-F8A0-9F9B-8A540E65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0F203-886A-DD3B-BB56-153E26DEE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BA8F1-4307-C538-0E5B-423DD1425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37A619-744B-BB53-40EC-59CD124B66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985B11-2C17-0F40-ED4C-F843F3B0F7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3CC0D8-31C8-BDB0-B347-D7622C93D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E4FE0D-7010-A9DC-695E-0E674ECF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7E897B-BEB7-3A82-E86E-840E3C08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06464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30EED-3BEC-2077-031D-EBD525FC5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AEE21D-4834-5B25-C0B4-5827D17FC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1F2FF6-678E-BD0E-3FDC-F6D7F39A8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011FE6-5670-5FEC-8C88-2680A8D1E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6064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C8D0E4-CFA7-003E-CBCE-F3F20E7EE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22030B-0EFA-8252-C15C-1C26434B5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8E8DF-1365-AA88-74AA-E7BAF15D9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74717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2BCF7-329A-B9E9-16DC-D4E585C23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1600D-1DD5-30D6-1B1E-EDFDBBD24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7B2F2-EA40-AD6C-2B32-9DAB14E11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55BE3-D36D-E046-959A-BD3D33BA7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8AC2C-3430-5EB0-2951-2C214B22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F14C7-A06D-DCFB-2EFF-E130A21BE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12455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378CB-EA3A-C102-A904-666CBAEB9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665EA-9A31-1B01-3632-C15F3B090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D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40E2DD-9A31-CE88-0BD9-0545FD0CA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C475F-5C7C-0644-58B8-6B7754AE8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8CFDCB-D5C4-DAC1-23BF-7C1FC39BF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4E08B-694F-D107-ADEE-36A0B0A88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5637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02B84C-BA2B-72E0-73D2-9B3E5B3B6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75D8E-83E0-64A4-D1A2-EEA69B5C0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77DF-8233-4906-57B4-3EC66A5981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61FA5-DA0D-4B6B-B747-97616884930D}" type="datetimeFigureOut">
              <a:rPr lang="fr-DZ" smtClean="0"/>
              <a:t>01/22/2026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DC9C6-21B3-AACD-371D-8E94ADFA3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2A713-8195-825A-370D-1DC2B8DF4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AE670-50C4-4BCC-A341-6476B104B4D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4677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30531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31547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26255"/>
              </p:ext>
            </p:extLst>
          </p:nvPr>
        </p:nvGraphicFramePr>
        <p:xfrm>
          <a:off x="0" y="1244083"/>
          <a:ext cx="12161085" cy="5623123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288098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2109714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1958029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1802948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1810753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1888958">
                  <a:extLst>
                    <a:ext uri="{9D8B030D-6E8A-4147-A177-3AD203B41FA5}">
                      <a16:colId xmlns:a16="http://schemas.microsoft.com/office/drawing/2014/main" val="3535006875"/>
                    </a:ext>
                  </a:extLst>
                </a:gridCol>
                <a:gridCol w="1302585">
                  <a:extLst>
                    <a:ext uri="{9D8B030D-6E8A-4147-A177-3AD203B41FA5}">
                      <a16:colId xmlns:a16="http://schemas.microsoft.com/office/drawing/2014/main" val="265321013"/>
                    </a:ext>
                  </a:extLst>
                </a:gridCol>
              </a:tblGrid>
              <a:tr h="637686">
                <a:tc gridSpan="2">
                  <a:txBody>
                    <a:bodyPr/>
                    <a:lstStyle/>
                    <a:p>
                      <a:pPr algn="l"/>
                      <a:r>
                        <a:rPr lang="fr-F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</a:t>
                      </a:r>
                      <a:endParaRPr lang="fr-DZ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 of 1st year of state engineering degree (common-core) in </a:t>
                      </a:r>
                      <a:r>
                        <a:rPr lang="en-US" sz="1800" b="1" noProof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agronomic sciences (S2)</a:t>
                      </a:r>
                      <a:endParaRPr lang="en-US" sz="1800" noProof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Room I 01</a:t>
                      </a:r>
                      <a:endParaRPr lang="en-US" sz="1800" noProof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664701"/>
                  </a:ext>
                </a:extLst>
              </a:tr>
              <a:tr h="508479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  <a:r>
                        <a:rPr lang="en-US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fr-FR" sz="15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fr-DZ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15:30−17:00</a:t>
                      </a:r>
                      <a:endParaRPr lang="fr-DZ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880614">
                <a:tc>
                  <a:txBody>
                    <a:bodyPr/>
                    <a:lstStyle/>
                    <a:p>
                      <a:pPr algn="l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Chemistry 2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marL="141605" marR="13081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Allaoua A.</a:t>
                      </a:r>
                      <a:endParaRPr lang="fr-DZ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Chemistry 2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   Allaoua A.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65000"/>
                          <a:lumOff val="3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Applied Agriculture 1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  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Allaoua N.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economy</a:t>
                      </a:r>
                    </a:p>
                    <a:p>
                      <a:pPr algn="ctr"/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Bechiri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933754">
                <a:tc>
                  <a:txBody>
                    <a:bodyPr/>
                    <a:lstStyle/>
                    <a:p>
                      <a:pPr algn="l"/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Plant biology 2</a:t>
                      </a:r>
                    </a:p>
                    <a:p>
                      <a:pPr algn="ctr"/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Malki S.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Plant biology 2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Malki S.   Lab</a:t>
                      </a:r>
                      <a:endParaRPr lang="en-US" sz="12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Animal Biology 2 (Embryology)</a:t>
                      </a:r>
                    </a:p>
                    <a:p>
                      <a:pPr algn="ctr"/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Boulahbal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S.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 Applied Agriculture 1</a:t>
                      </a:r>
                    </a:p>
                    <a:p>
                      <a:pPr marL="141605" marR="13081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Allaoua N.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673947">
                <a:tc>
                  <a:txBody>
                    <a:bodyPr/>
                    <a:lstStyle/>
                    <a:p>
                      <a:pPr algn="l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Physics 2</a:t>
                      </a:r>
                    </a:p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</a:p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Makhlouf S.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Physics 2</a:t>
                      </a:r>
                    </a:p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Makhlouf S.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Climatology</a:t>
                      </a:r>
                    </a:p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Hadjadj MF.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 Climatology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Zerrouki A.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850464">
                <a:tc>
                  <a:txBody>
                    <a:bodyPr/>
                    <a:lstStyle/>
                    <a:p>
                      <a:pPr algn="l"/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Mathematics 2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Azzi A.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Mathematics 2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Tutorial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Azzi A.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 Animal Biology 2 (Embryology)</a:t>
                      </a:r>
                      <a:r>
                        <a:rPr lang="ar-D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(1/15)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Mechri A. (Lab)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541907">
                <a:tc rowSpan="2">
                  <a:txBody>
                    <a:bodyPr/>
                    <a:lstStyle/>
                    <a:p>
                      <a:pPr algn="l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41605" marR="13081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dirty="0"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Computer Science 2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11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 2 (English)</a:t>
                      </a:r>
                    </a:p>
                    <a:p>
                      <a:pPr algn="ctr"/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Ababsa M</a:t>
                      </a:r>
                      <a:endParaRPr lang="en-US" sz="12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Physics 2</a:t>
                      </a:r>
                      <a:r>
                        <a:rPr lang="fr-FR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(1/15)</a:t>
                      </a:r>
                      <a:endParaRPr lang="en-US" sz="1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05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Makhlouf</a:t>
                      </a:r>
                      <a:r>
                        <a:rPr lang="en-US" sz="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05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41605" marR="13081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  <a:tr h="58706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Chemistry 2 </a:t>
                      </a:r>
                      <a:r>
                        <a:rPr lang="fr-F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(1/15)</a:t>
                      </a:r>
                    </a:p>
                    <a:p>
                      <a:pPr algn="ctr"/>
                      <a:r>
                        <a:rPr lang="en-US" sz="11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Allaoua A.  Lab bloc F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05160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64D3BA6-4C6E-FF98-3BA2-0B39D7C82C12}"/>
              </a:ext>
            </a:extLst>
          </p:cNvPr>
          <p:cNvSpPr txBox="1"/>
          <p:nvPr/>
        </p:nvSpPr>
        <p:spPr>
          <a:xfrm>
            <a:off x="2351315" y="216390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B6BDA3-F846-267C-93BB-3654A9F570B7}"/>
              </a:ext>
            </a:extLst>
          </p:cNvPr>
          <p:cNvSpPr/>
          <p:nvPr/>
        </p:nvSpPr>
        <p:spPr>
          <a:xfrm>
            <a:off x="0" y="0"/>
            <a:ext cx="12161084" cy="685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19525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3454</TotalTime>
  <Words>210</Words>
  <Application>Microsoft Office PowerPoint</Application>
  <PresentationFormat>Grand écran</PresentationFormat>
  <Paragraphs>65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thamere cheriet</dc:creator>
  <cp:lastModifiedBy>pggp 2n</cp:lastModifiedBy>
  <cp:revision>149</cp:revision>
  <dcterms:created xsi:type="dcterms:W3CDTF">2024-01-07T08:57:01Z</dcterms:created>
  <dcterms:modified xsi:type="dcterms:W3CDTF">2026-01-22T10:24:20Z</dcterms:modified>
</cp:coreProperties>
</file>