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6" r:id="rId3"/>
    <p:sldId id="265" r:id="rId4"/>
    <p:sldId id="266" r:id="rId5"/>
    <p:sldId id="263" r:id="rId6"/>
    <p:sldId id="267" r:id="rId7"/>
  </p:sldIdLst>
  <p:sldSz cx="10691813" cy="7559675"/>
  <p:notesSz cx="9945688" cy="6858000"/>
  <p:defaultTextStyle>
    <a:defPPr>
      <a:defRPr lang="fr-FR"/>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7" autoAdjust="0"/>
    <p:restoredTop sz="94660"/>
  </p:normalViewPr>
  <p:slideViewPr>
    <p:cSldViewPr snapToGrid="0">
      <p:cViewPr>
        <p:scale>
          <a:sx n="47" d="100"/>
          <a:sy n="47" d="100"/>
        </p:scale>
        <p:origin x="1636" y="364"/>
      </p:cViewPr>
      <p:guideLst>
        <p:guide orient="horz" pos="2381"/>
        <p:guide pos="336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237197"/>
            <a:ext cx="9088041" cy="2631887"/>
          </a:xfrm>
        </p:spPr>
        <p:txBody>
          <a:bodyPr anchor="b"/>
          <a:lstStyle>
            <a:lvl1pPr algn="ctr">
              <a:defRPr sz="6614"/>
            </a:lvl1pPr>
          </a:lstStyle>
          <a:p>
            <a:r>
              <a:rPr lang="fr-FR"/>
              <a:t>Modifiez le style du titre</a:t>
            </a:r>
            <a:endParaRPr lang="en-US" dirty="0"/>
          </a:p>
        </p:txBody>
      </p:sp>
      <p:sp>
        <p:nvSpPr>
          <p:cNvPr id="3" name="Subtitle 2"/>
          <p:cNvSpPr>
            <a:spLocks noGrp="1"/>
          </p:cNvSpPr>
          <p:nvPr>
            <p:ph type="subTitle" idx="1"/>
          </p:nvPr>
        </p:nvSpPr>
        <p:spPr>
          <a:xfrm>
            <a:off x="1336477" y="3970580"/>
            <a:ext cx="8018860" cy="182517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fr-FR"/>
              <a:t>Modifier le style des sous-titres du masque</a:t>
            </a:r>
            <a:endParaRPr lang="en-US" dirty="0"/>
          </a:p>
        </p:txBody>
      </p:sp>
      <p:sp>
        <p:nvSpPr>
          <p:cNvPr id="4" name="Date Placeholder 3">
            <a:extLst>
              <a:ext uri="{FF2B5EF4-FFF2-40B4-BE49-F238E27FC236}">
                <a16:creationId xmlns:a16="http://schemas.microsoft.com/office/drawing/2014/main" id="{F0698114-3AAC-E0EA-D9B6-26CB473FBB54}"/>
              </a:ext>
            </a:extLst>
          </p:cNvPr>
          <p:cNvSpPr>
            <a:spLocks noGrp="1"/>
          </p:cNvSpPr>
          <p:nvPr>
            <p:ph type="dt" sz="half" idx="10"/>
          </p:nvPr>
        </p:nvSpPr>
        <p:spPr/>
        <p:txBody>
          <a:bodyPr/>
          <a:lstStyle>
            <a:lvl1pPr>
              <a:defRPr/>
            </a:lvl1pPr>
          </a:lstStyle>
          <a:p>
            <a:pPr>
              <a:defRPr/>
            </a:pPr>
            <a:fld id="{1D495B3F-E98F-734B-A11F-4BAAF3E877A9}" type="datetimeFigureOut">
              <a:rPr lang="fr-FR"/>
              <a:pPr>
                <a:defRPr/>
              </a:pPr>
              <a:t>21/10/2025</a:t>
            </a:fld>
            <a:endParaRPr lang="fr-FR"/>
          </a:p>
        </p:txBody>
      </p:sp>
      <p:sp>
        <p:nvSpPr>
          <p:cNvPr id="5" name="Footer Placeholder 4">
            <a:extLst>
              <a:ext uri="{FF2B5EF4-FFF2-40B4-BE49-F238E27FC236}">
                <a16:creationId xmlns:a16="http://schemas.microsoft.com/office/drawing/2014/main" id="{A40F2482-7149-39BC-B502-1CA69E148D47}"/>
              </a:ext>
            </a:extLst>
          </p:cNvPr>
          <p:cNvSpPr>
            <a:spLocks noGrp="1"/>
          </p:cNvSpPr>
          <p:nvPr>
            <p:ph type="ftr" sz="quarter" idx="11"/>
          </p:nvPr>
        </p:nvSpPr>
        <p:spPr/>
        <p:txBody>
          <a:bodyPr/>
          <a:lstStyle>
            <a:lvl1pPr>
              <a:defRPr/>
            </a:lvl1pPr>
          </a:lstStyle>
          <a:p>
            <a:pPr>
              <a:defRPr/>
            </a:pPr>
            <a:endParaRPr lang="fr-FR"/>
          </a:p>
        </p:txBody>
      </p:sp>
      <p:sp>
        <p:nvSpPr>
          <p:cNvPr id="6" name="Slide Number Placeholder 5">
            <a:extLst>
              <a:ext uri="{FF2B5EF4-FFF2-40B4-BE49-F238E27FC236}">
                <a16:creationId xmlns:a16="http://schemas.microsoft.com/office/drawing/2014/main" id="{821B4696-48C6-AB00-1BDC-D7E9498C2DBA}"/>
              </a:ext>
            </a:extLst>
          </p:cNvPr>
          <p:cNvSpPr>
            <a:spLocks noGrp="1"/>
          </p:cNvSpPr>
          <p:nvPr>
            <p:ph type="sldNum" sz="quarter" idx="12"/>
          </p:nvPr>
        </p:nvSpPr>
        <p:spPr/>
        <p:txBody>
          <a:bodyPr/>
          <a:lstStyle>
            <a:lvl1pPr>
              <a:defRPr/>
            </a:lvl1pPr>
          </a:lstStyle>
          <a:p>
            <a:pPr>
              <a:defRPr/>
            </a:pPr>
            <a:fld id="{EF7F695E-5670-544A-8EE5-11FB274FD14C}" type="slidenum">
              <a:rPr lang="fr-FR" altLang="fr-FR"/>
              <a:pPr>
                <a:defRPr/>
              </a:pPr>
              <a:t>‹N°›</a:t>
            </a:fld>
            <a:endParaRPr lang="fr-FR" altLang="fr-FR"/>
          </a:p>
        </p:txBody>
      </p:sp>
    </p:spTree>
    <p:extLst>
      <p:ext uri="{BB962C8B-B14F-4D97-AF65-F5344CB8AC3E}">
        <p14:creationId xmlns:p14="http://schemas.microsoft.com/office/powerpoint/2010/main" val="116587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a:extLst>
              <a:ext uri="{FF2B5EF4-FFF2-40B4-BE49-F238E27FC236}">
                <a16:creationId xmlns:a16="http://schemas.microsoft.com/office/drawing/2014/main" id="{470CD261-66BA-94D4-D724-0E3008368646}"/>
              </a:ext>
            </a:extLst>
          </p:cNvPr>
          <p:cNvSpPr>
            <a:spLocks noGrp="1"/>
          </p:cNvSpPr>
          <p:nvPr>
            <p:ph type="dt" sz="half" idx="10"/>
          </p:nvPr>
        </p:nvSpPr>
        <p:spPr/>
        <p:txBody>
          <a:bodyPr/>
          <a:lstStyle>
            <a:lvl1pPr>
              <a:defRPr/>
            </a:lvl1pPr>
          </a:lstStyle>
          <a:p>
            <a:pPr>
              <a:defRPr/>
            </a:pPr>
            <a:fld id="{B8748971-9851-174F-964A-9108E6D7F7FF}" type="datetimeFigureOut">
              <a:rPr lang="fr-FR"/>
              <a:pPr>
                <a:defRPr/>
              </a:pPr>
              <a:t>21/10/2025</a:t>
            </a:fld>
            <a:endParaRPr lang="fr-FR"/>
          </a:p>
        </p:txBody>
      </p:sp>
      <p:sp>
        <p:nvSpPr>
          <p:cNvPr id="5" name="Footer Placeholder 4">
            <a:extLst>
              <a:ext uri="{FF2B5EF4-FFF2-40B4-BE49-F238E27FC236}">
                <a16:creationId xmlns:a16="http://schemas.microsoft.com/office/drawing/2014/main" id="{5F2200D9-0808-C3F2-39B6-7D758E2BD4EC}"/>
              </a:ext>
            </a:extLst>
          </p:cNvPr>
          <p:cNvSpPr>
            <a:spLocks noGrp="1"/>
          </p:cNvSpPr>
          <p:nvPr>
            <p:ph type="ftr" sz="quarter" idx="11"/>
          </p:nvPr>
        </p:nvSpPr>
        <p:spPr/>
        <p:txBody>
          <a:bodyPr/>
          <a:lstStyle>
            <a:lvl1pPr>
              <a:defRPr/>
            </a:lvl1pPr>
          </a:lstStyle>
          <a:p>
            <a:pPr>
              <a:defRPr/>
            </a:pPr>
            <a:endParaRPr lang="fr-FR"/>
          </a:p>
        </p:txBody>
      </p:sp>
      <p:sp>
        <p:nvSpPr>
          <p:cNvPr id="6" name="Slide Number Placeholder 5">
            <a:extLst>
              <a:ext uri="{FF2B5EF4-FFF2-40B4-BE49-F238E27FC236}">
                <a16:creationId xmlns:a16="http://schemas.microsoft.com/office/drawing/2014/main" id="{8443DA7E-D60E-695D-8F89-379A2250F18A}"/>
              </a:ext>
            </a:extLst>
          </p:cNvPr>
          <p:cNvSpPr>
            <a:spLocks noGrp="1"/>
          </p:cNvSpPr>
          <p:nvPr>
            <p:ph type="sldNum" sz="quarter" idx="12"/>
          </p:nvPr>
        </p:nvSpPr>
        <p:spPr/>
        <p:txBody>
          <a:bodyPr/>
          <a:lstStyle>
            <a:lvl1pPr>
              <a:defRPr/>
            </a:lvl1pPr>
          </a:lstStyle>
          <a:p>
            <a:pPr>
              <a:defRPr/>
            </a:pPr>
            <a:fld id="{4A56C2F7-EB13-6B48-9C9B-56CBCFB8E646}" type="slidenum">
              <a:rPr lang="fr-FR" altLang="fr-FR"/>
              <a:pPr>
                <a:defRPr/>
              </a:pPr>
              <a:t>‹N°›</a:t>
            </a:fld>
            <a:endParaRPr lang="fr-FR" altLang="fr-FR"/>
          </a:p>
        </p:txBody>
      </p:sp>
    </p:spTree>
    <p:extLst>
      <p:ext uri="{BB962C8B-B14F-4D97-AF65-F5344CB8AC3E}">
        <p14:creationId xmlns:p14="http://schemas.microsoft.com/office/powerpoint/2010/main" val="13470291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402483"/>
            <a:ext cx="2305422" cy="6406475"/>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735063" y="402483"/>
            <a:ext cx="6782619" cy="6406475"/>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a:extLst>
              <a:ext uri="{FF2B5EF4-FFF2-40B4-BE49-F238E27FC236}">
                <a16:creationId xmlns:a16="http://schemas.microsoft.com/office/drawing/2014/main" id="{C502FED2-8946-ED88-BCCD-E1B0CA89782E}"/>
              </a:ext>
            </a:extLst>
          </p:cNvPr>
          <p:cNvSpPr>
            <a:spLocks noGrp="1"/>
          </p:cNvSpPr>
          <p:nvPr>
            <p:ph type="dt" sz="half" idx="10"/>
          </p:nvPr>
        </p:nvSpPr>
        <p:spPr/>
        <p:txBody>
          <a:bodyPr/>
          <a:lstStyle>
            <a:lvl1pPr>
              <a:defRPr/>
            </a:lvl1pPr>
          </a:lstStyle>
          <a:p>
            <a:pPr>
              <a:defRPr/>
            </a:pPr>
            <a:fld id="{07813DFA-35F5-E648-A1A3-1C4A2A2992E8}" type="datetimeFigureOut">
              <a:rPr lang="fr-FR"/>
              <a:pPr>
                <a:defRPr/>
              </a:pPr>
              <a:t>21/10/2025</a:t>
            </a:fld>
            <a:endParaRPr lang="fr-FR"/>
          </a:p>
        </p:txBody>
      </p:sp>
      <p:sp>
        <p:nvSpPr>
          <p:cNvPr id="5" name="Footer Placeholder 4">
            <a:extLst>
              <a:ext uri="{FF2B5EF4-FFF2-40B4-BE49-F238E27FC236}">
                <a16:creationId xmlns:a16="http://schemas.microsoft.com/office/drawing/2014/main" id="{95060FDD-A5FF-6191-3CAA-C00D24EBFCFC}"/>
              </a:ext>
            </a:extLst>
          </p:cNvPr>
          <p:cNvSpPr>
            <a:spLocks noGrp="1"/>
          </p:cNvSpPr>
          <p:nvPr>
            <p:ph type="ftr" sz="quarter" idx="11"/>
          </p:nvPr>
        </p:nvSpPr>
        <p:spPr/>
        <p:txBody>
          <a:bodyPr/>
          <a:lstStyle>
            <a:lvl1pPr>
              <a:defRPr/>
            </a:lvl1pPr>
          </a:lstStyle>
          <a:p>
            <a:pPr>
              <a:defRPr/>
            </a:pPr>
            <a:endParaRPr lang="fr-FR"/>
          </a:p>
        </p:txBody>
      </p:sp>
      <p:sp>
        <p:nvSpPr>
          <p:cNvPr id="6" name="Slide Number Placeholder 5">
            <a:extLst>
              <a:ext uri="{FF2B5EF4-FFF2-40B4-BE49-F238E27FC236}">
                <a16:creationId xmlns:a16="http://schemas.microsoft.com/office/drawing/2014/main" id="{B529D097-AFBE-990D-5DC7-806629FF2D4B}"/>
              </a:ext>
            </a:extLst>
          </p:cNvPr>
          <p:cNvSpPr>
            <a:spLocks noGrp="1"/>
          </p:cNvSpPr>
          <p:nvPr>
            <p:ph type="sldNum" sz="quarter" idx="12"/>
          </p:nvPr>
        </p:nvSpPr>
        <p:spPr/>
        <p:txBody>
          <a:bodyPr/>
          <a:lstStyle>
            <a:lvl1pPr>
              <a:defRPr/>
            </a:lvl1pPr>
          </a:lstStyle>
          <a:p>
            <a:pPr>
              <a:defRPr/>
            </a:pPr>
            <a:fld id="{DCCCA211-ECE7-6D49-94BF-2FAC2427E24A}" type="slidenum">
              <a:rPr lang="fr-FR" altLang="fr-FR"/>
              <a:pPr>
                <a:defRPr/>
              </a:pPr>
              <a:t>‹N°›</a:t>
            </a:fld>
            <a:endParaRPr lang="fr-FR" altLang="fr-FR"/>
          </a:p>
        </p:txBody>
      </p:sp>
    </p:spTree>
    <p:extLst>
      <p:ext uri="{BB962C8B-B14F-4D97-AF65-F5344CB8AC3E}">
        <p14:creationId xmlns:p14="http://schemas.microsoft.com/office/powerpoint/2010/main" val="1877233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a:extLst>
              <a:ext uri="{FF2B5EF4-FFF2-40B4-BE49-F238E27FC236}">
                <a16:creationId xmlns:a16="http://schemas.microsoft.com/office/drawing/2014/main" id="{5739E633-4D30-A629-88B2-8860EA106A4E}"/>
              </a:ext>
            </a:extLst>
          </p:cNvPr>
          <p:cNvSpPr>
            <a:spLocks noGrp="1"/>
          </p:cNvSpPr>
          <p:nvPr>
            <p:ph type="dt" sz="half" idx="10"/>
          </p:nvPr>
        </p:nvSpPr>
        <p:spPr/>
        <p:txBody>
          <a:bodyPr/>
          <a:lstStyle>
            <a:lvl1pPr>
              <a:defRPr/>
            </a:lvl1pPr>
          </a:lstStyle>
          <a:p>
            <a:pPr>
              <a:defRPr/>
            </a:pPr>
            <a:fld id="{FB65B3A8-76B2-E542-B526-50545EC13D2B}" type="datetimeFigureOut">
              <a:rPr lang="fr-FR"/>
              <a:pPr>
                <a:defRPr/>
              </a:pPr>
              <a:t>21/10/2025</a:t>
            </a:fld>
            <a:endParaRPr lang="fr-FR"/>
          </a:p>
        </p:txBody>
      </p:sp>
      <p:sp>
        <p:nvSpPr>
          <p:cNvPr id="5" name="Footer Placeholder 4">
            <a:extLst>
              <a:ext uri="{FF2B5EF4-FFF2-40B4-BE49-F238E27FC236}">
                <a16:creationId xmlns:a16="http://schemas.microsoft.com/office/drawing/2014/main" id="{C819B8E1-6A93-AE1C-81AB-F48956216B31}"/>
              </a:ext>
            </a:extLst>
          </p:cNvPr>
          <p:cNvSpPr>
            <a:spLocks noGrp="1"/>
          </p:cNvSpPr>
          <p:nvPr>
            <p:ph type="ftr" sz="quarter" idx="11"/>
          </p:nvPr>
        </p:nvSpPr>
        <p:spPr/>
        <p:txBody>
          <a:bodyPr/>
          <a:lstStyle>
            <a:lvl1pPr>
              <a:defRPr/>
            </a:lvl1pPr>
          </a:lstStyle>
          <a:p>
            <a:pPr>
              <a:defRPr/>
            </a:pPr>
            <a:endParaRPr lang="fr-FR"/>
          </a:p>
        </p:txBody>
      </p:sp>
      <p:sp>
        <p:nvSpPr>
          <p:cNvPr id="6" name="Slide Number Placeholder 5">
            <a:extLst>
              <a:ext uri="{FF2B5EF4-FFF2-40B4-BE49-F238E27FC236}">
                <a16:creationId xmlns:a16="http://schemas.microsoft.com/office/drawing/2014/main" id="{5DBABA75-A5FD-77D8-A212-1B5358748FA5}"/>
              </a:ext>
            </a:extLst>
          </p:cNvPr>
          <p:cNvSpPr>
            <a:spLocks noGrp="1"/>
          </p:cNvSpPr>
          <p:nvPr>
            <p:ph type="sldNum" sz="quarter" idx="12"/>
          </p:nvPr>
        </p:nvSpPr>
        <p:spPr/>
        <p:txBody>
          <a:bodyPr/>
          <a:lstStyle>
            <a:lvl1pPr>
              <a:defRPr/>
            </a:lvl1pPr>
          </a:lstStyle>
          <a:p>
            <a:pPr>
              <a:defRPr/>
            </a:pPr>
            <a:fld id="{DAF67BC6-29B4-584B-92D8-6ECF7DD39E04}" type="slidenum">
              <a:rPr lang="fr-FR" altLang="fr-FR"/>
              <a:pPr>
                <a:defRPr/>
              </a:pPr>
              <a:t>‹N°›</a:t>
            </a:fld>
            <a:endParaRPr lang="fr-FR" altLang="fr-FR"/>
          </a:p>
        </p:txBody>
      </p:sp>
    </p:spTree>
    <p:extLst>
      <p:ext uri="{BB962C8B-B14F-4D97-AF65-F5344CB8AC3E}">
        <p14:creationId xmlns:p14="http://schemas.microsoft.com/office/powerpoint/2010/main" val="913333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729494" y="1884671"/>
            <a:ext cx="9221689" cy="3144614"/>
          </a:xfrm>
        </p:spPr>
        <p:txBody>
          <a:bodyPr anchor="b"/>
          <a:lstStyle>
            <a:lvl1pPr>
              <a:defRPr sz="6614"/>
            </a:lvl1pPr>
          </a:lstStyle>
          <a:p>
            <a:r>
              <a:rPr lang="fr-FR"/>
              <a:t>Modifiez le style du titre</a:t>
            </a:r>
            <a:endParaRPr lang="en-US" dirty="0"/>
          </a:p>
        </p:txBody>
      </p:sp>
      <p:sp>
        <p:nvSpPr>
          <p:cNvPr id="3" name="Text Placeholder 2"/>
          <p:cNvSpPr>
            <a:spLocks noGrp="1"/>
          </p:cNvSpPr>
          <p:nvPr>
            <p:ph type="body" idx="1"/>
          </p:nvPr>
        </p:nvSpPr>
        <p:spPr>
          <a:xfrm>
            <a:off x="729494" y="5059035"/>
            <a:ext cx="9221689" cy="1653678"/>
          </a:xfrm>
        </p:spPr>
        <p:txBody>
          <a:bodyPr/>
          <a:lstStyle>
            <a:lvl1pPr marL="0" indent="0">
              <a:buNone/>
              <a:defRPr sz="2646">
                <a:solidFill>
                  <a:schemeClr val="tx1"/>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fr-FR"/>
              <a:t>Modifier les styles du texte du masque</a:t>
            </a:r>
          </a:p>
        </p:txBody>
      </p:sp>
      <p:sp>
        <p:nvSpPr>
          <p:cNvPr id="4" name="Date Placeholder 3">
            <a:extLst>
              <a:ext uri="{FF2B5EF4-FFF2-40B4-BE49-F238E27FC236}">
                <a16:creationId xmlns:a16="http://schemas.microsoft.com/office/drawing/2014/main" id="{BA068F08-66DC-6BC5-5ACA-19A874D54E9C}"/>
              </a:ext>
            </a:extLst>
          </p:cNvPr>
          <p:cNvSpPr>
            <a:spLocks noGrp="1"/>
          </p:cNvSpPr>
          <p:nvPr>
            <p:ph type="dt" sz="half" idx="10"/>
          </p:nvPr>
        </p:nvSpPr>
        <p:spPr/>
        <p:txBody>
          <a:bodyPr/>
          <a:lstStyle>
            <a:lvl1pPr>
              <a:defRPr/>
            </a:lvl1pPr>
          </a:lstStyle>
          <a:p>
            <a:pPr>
              <a:defRPr/>
            </a:pPr>
            <a:fld id="{26358D43-203D-9040-B99B-FB18D39BFBEE}" type="datetimeFigureOut">
              <a:rPr lang="fr-FR"/>
              <a:pPr>
                <a:defRPr/>
              </a:pPr>
              <a:t>21/10/2025</a:t>
            </a:fld>
            <a:endParaRPr lang="fr-FR"/>
          </a:p>
        </p:txBody>
      </p:sp>
      <p:sp>
        <p:nvSpPr>
          <p:cNvPr id="5" name="Footer Placeholder 4">
            <a:extLst>
              <a:ext uri="{FF2B5EF4-FFF2-40B4-BE49-F238E27FC236}">
                <a16:creationId xmlns:a16="http://schemas.microsoft.com/office/drawing/2014/main" id="{BF8C3E7E-A15F-7977-AEF2-FA9AB475C3A4}"/>
              </a:ext>
            </a:extLst>
          </p:cNvPr>
          <p:cNvSpPr>
            <a:spLocks noGrp="1"/>
          </p:cNvSpPr>
          <p:nvPr>
            <p:ph type="ftr" sz="quarter" idx="11"/>
          </p:nvPr>
        </p:nvSpPr>
        <p:spPr/>
        <p:txBody>
          <a:bodyPr/>
          <a:lstStyle>
            <a:lvl1pPr>
              <a:defRPr/>
            </a:lvl1pPr>
          </a:lstStyle>
          <a:p>
            <a:pPr>
              <a:defRPr/>
            </a:pPr>
            <a:endParaRPr lang="fr-FR"/>
          </a:p>
        </p:txBody>
      </p:sp>
      <p:sp>
        <p:nvSpPr>
          <p:cNvPr id="6" name="Slide Number Placeholder 5">
            <a:extLst>
              <a:ext uri="{FF2B5EF4-FFF2-40B4-BE49-F238E27FC236}">
                <a16:creationId xmlns:a16="http://schemas.microsoft.com/office/drawing/2014/main" id="{6DB8FF50-BDF3-2760-9D51-CF0FD32EA117}"/>
              </a:ext>
            </a:extLst>
          </p:cNvPr>
          <p:cNvSpPr>
            <a:spLocks noGrp="1"/>
          </p:cNvSpPr>
          <p:nvPr>
            <p:ph type="sldNum" sz="quarter" idx="12"/>
          </p:nvPr>
        </p:nvSpPr>
        <p:spPr/>
        <p:txBody>
          <a:bodyPr/>
          <a:lstStyle>
            <a:lvl1pPr>
              <a:defRPr/>
            </a:lvl1pPr>
          </a:lstStyle>
          <a:p>
            <a:pPr>
              <a:defRPr/>
            </a:pPr>
            <a:fld id="{DF2BBC9B-BB24-2046-AA60-E919A5128858}" type="slidenum">
              <a:rPr lang="fr-FR" altLang="fr-FR"/>
              <a:pPr>
                <a:defRPr/>
              </a:pPr>
              <a:t>‹N°›</a:t>
            </a:fld>
            <a:endParaRPr lang="fr-FR" altLang="fr-FR"/>
          </a:p>
        </p:txBody>
      </p:sp>
    </p:spTree>
    <p:extLst>
      <p:ext uri="{BB962C8B-B14F-4D97-AF65-F5344CB8AC3E}">
        <p14:creationId xmlns:p14="http://schemas.microsoft.com/office/powerpoint/2010/main" val="6592323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735062" y="2012414"/>
            <a:ext cx="4544021" cy="4796544"/>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412730" y="2012414"/>
            <a:ext cx="4544021" cy="4796544"/>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3">
            <a:extLst>
              <a:ext uri="{FF2B5EF4-FFF2-40B4-BE49-F238E27FC236}">
                <a16:creationId xmlns:a16="http://schemas.microsoft.com/office/drawing/2014/main" id="{75FFDF1E-639B-ED34-D469-D2262FF14193}"/>
              </a:ext>
            </a:extLst>
          </p:cNvPr>
          <p:cNvSpPr>
            <a:spLocks noGrp="1"/>
          </p:cNvSpPr>
          <p:nvPr>
            <p:ph type="dt" sz="half" idx="10"/>
          </p:nvPr>
        </p:nvSpPr>
        <p:spPr/>
        <p:txBody>
          <a:bodyPr/>
          <a:lstStyle>
            <a:lvl1pPr>
              <a:defRPr/>
            </a:lvl1pPr>
          </a:lstStyle>
          <a:p>
            <a:pPr>
              <a:defRPr/>
            </a:pPr>
            <a:fld id="{4A8B9E5D-0873-A440-A9F9-B83D1A78B19A}" type="datetimeFigureOut">
              <a:rPr lang="fr-FR"/>
              <a:pPr>
                <a:defRPr/>
              </a:pPr>
              <a:t>21/10/2025</a:t>
            </a:fld>
            <a:endParaRPr lang="fr-FR"/>
          </a:p>
        </p:txBody>
      </p:sp>
      <p:sp>
        <p:nvSpPr>
          <p:cNvPr id="6" name="Footer Placeholder 4">
            <a:extLst>
              <a:ext uri="{FF2B5EF4-FFF2-40B4-BE49-F238E27FC236}">
                <a16:creationId xmlns:a16="http://schemas.microsoft.com/office/drawing/2014/main" id="{76C15798-00E4-B2E3-984A-F9711C52AEF4}"/>
              </a:ext>
            </a:extLst>
          </p:cNvPr>
          <p:cNvSpPr>
            <a:spLocks noGrp="1"/>
          </p:cNvSpPr>
          <p:nvPr>
            <p:ph type="ftr" sz="quarter" idx="11"/>
          </p:nvPr>
        </p:nvSpPr>
        <p:spPr/>
        <p:txBody>
          <a:bodyPr/>
          <a:lstStyle>
            <a:lvl1pPr>
              <a:defRPr/>
            </a:lvl1pPr>
          </a:lstStyle>
          <a:p>
            <a:pPr>
              <a:defRPr/>
            </a:pPr>
            <a:endParaRPr lang="fr-FR"/>
          </a:p>
        </p:txBody>
      </p:sp>
      <p:sp>
        <p:nvSpPr>
          <p:cNvPr id="7" name="Slide Number Placeholder 5">
            <a:extLst>
              <a:ext uri="{FF2B5EF4-FFF2-40B4-BE49-F238E27FC236}">
                <a16:creationId xmlns:a16="http://schemas.microsoft.com/office/drawing/2014/main" id="{9AC7A87F-506F-3433-E64F-A8E6B01F4B96}"/>
              </a:ext>
            </a:extLst>
          </p:cNvPr>
          <p:cNvSpPr>
            <a:spLocks noGrp="1"/>
          </p:cNvSpPr>
          <p:nvPr>
            <p:ph type="sldNum" sz="quarter" idx="12"/>
          </p:nvPr>
        </p:nvSpPr>
        <p:spPr/>
        <p:txBody>
          <a:bodyPr/>
          <a:lstStyle>
            <a:lvl1pPr>
              <a:defRPr/>
            </a:lvl1pPr>
          </a:lstStyle>
          <a:p>
            <a:pPr>
              <a:defRPr/>
            </a:pPr>
            <a:fld id="{C0BE4A1E-5538-3548-B6F4-0F142D12D083}" type="slidenum">
              <a:rPr lang="fr-FR" altLang="fr-FR"/>
              <a:pPr>
                <a:defRPr/>
              </a:pPr>
              <a:t>‹N°›</a:t>
            </a:fld>
            <a:endParaRPr lang="fr-FR" altLang="fr-FR"/>
          </a:p>
        </p:txBody>
      </p:sp>
    </p:spTree>
    <p:extLst>
      <p:ext uri="{BB962C8B-B14F-4D97-AF65-F5344CB8AC3E}">
        <p14:creationId xmlns:p14="http://schemas.microsoft.com/office/powerpoint/2010/main" val="30954630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736455" y="402484"/>
            <a:ext cx="9221689" cy="1461188"/>
          </a:xfrm>
        </p:spPr>
        <p:txBody>
          <a:bodyPr/>
          <a:lstStyle/>
          <a:p>
            <a:r>
              <a:rPr lang="fr-FR"/>
              <a:t>Modifiez le style du titre</a:t>
            </a:r>
            <a:endParaRPr lang="en-US" dirty="0"/>
          </a:p>
        </p:txBody>
      </p:sp>
      <p:sp>
        <p:nvSpPr>
          <p:cNvPr id="3" name="Text Placeholder 2"/>
          <p:cNvSpPr>
            <a:spLocks noGrp="1"/>
          </p:cNvSpPr>
          <p:nvPr>
            <p:ph type="body" idx="1"/>
          </p:nvPr>
        </p:nvSpPr>
        <p:spPr>
          <a:xfrm>
            <a:off x="736456" y="1853171"/>
            <a:ext cx="4523137"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fr-FR"/>
              <a:t>Modifier les styles du texte du masque</a:t>
            </a:r>
          </a:p>
        </p:txBody>
      </p:sp>
      <p:sp>
        <p:nvSpPr>
          <p:cNvPr id="4" name="Content Placeholder 3"/>
          <p:cNvSpPr>
            <a:spLocks noGrp="1"/>
          </p:cNvSpPr>
          <p:nvPr>
            <p:ph sz="half" idx="2"/>
          </p:nvPr>
        </p:nvSpPr>
        <p:spPr>
          <a:xfrm>
            <a:off x="736456" y="2761381"/>
            <a:ext cx="4523137" cy="4061576"/>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412731" y="1853171"/>
            <a:ext cx="4545413"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fr-FR"/>
              <a:t>Modifier les styles du texte du masque</a:t>
            </a:r>
          </a:p>
        </p:txBody>
      </p:sp>
      <p:sp>
        <p:nvSpPr>
          <p:cNvPr id="6" name="Content Placeholder 5"/>
          <p:cNvSpPr>
            <a:spLocks noGrp="1"/>
          </p:cNvSpPr>
          <p:nvPr>
            <p:ph sz="quarter" idx="4"/>
          </p:nvPr>
        </p:nvSpPr>
        <p:spPr>
          <a:xfrm>
            <a:off x="5412731" y="2761381"/>
            <a:ext cx="4545413" cy="4061576"/>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3">
            <a:extLst>
              <a:ext uri="{FF2B5EF4-FFF2-40B4-BE49-F238E27FC236}">
                <a16:creationId xmlns:a16="http://schemas.microsoft.com/office/drawing/2014/main" id="{0B0AD04A-D5FC-3A27-C422-2E6A142E810B}"/>
              </a:ext>
            </a:extLst>
          </p:cNvPr>
          <p:cNvSpPr>
            <a:spLocks noGrp="1"/>
          </p:cNvSpPr>
          <p:nvPr>
            <p:ph type="dt" sz="half" idx="10"/>
          </p:nvPr>
        </p:nvSpPr>
        <p:spPr/>
        <p:txBody>
          <a:bodyPr/>
          <a:lstStyle>
            <a:lvl1pPr>
              <a:defRPr/>
            </a:lvl1pPr>
          </a:lstStyle>
          <a:p>
            <a:pPr>
              <a:defRPr/>
            </a:pPr>
            <a:fld id="{BC34D6F3-DBEF-DE45-AE7C-D1B7F7662CC2}" type="datetimeFigureOut">
              <a:rPr lang="fr-FR"/>
              <a:pPr>
                <a:defRPr/>
              </a:pPr>
              <a:t>21/10/2025</a:t>
            </a:fld>
            <a:endParaRPr lang="fr-FR"/>
          </a:p>
        </p:txBody>
      </p:sp>
      <p:sp>
        <p:nvSpPr>
          <p:cNvPr id="8" name="Footer Placeholder 4">
            <a:extLst>
              <a:ext uri="{FF2B5EF4-FFF2-40B4-BE49-F238E27FC236}">
                <a16:creationId xmlns:a16="http://schemas.microsoft.com/office/drawing/2014/main" id="{9981542C-CC84-5085-1BE0-547DFD35C0E2}"/>
              </a:ext>
            </a:extLst>
          </p:cNvPr>
          <p:cNvSpPr>
            <a:spLocks noGrp="1"/>
          </p:cNvSpPr>
          <p:nvPr>
            <p:ph type="ftr" sz="quarter" idx="11"/>
          </p:nvPr>
        </p:nvSpPr>
        <p:spPr/>
        <p:txBody>
          <a:bodyPr/>
          <a:lstStyle>
            <a:lvl1pPr>
              <a:defRPr/>
            </a:lvl1pPr>
          </a:lstStyle>
          <a:p>
            <a:pPr>
              <a:defRPr/>
            </a:pPr>
            <a:endParaRPr lang="fr-FR"/>
          </a:p>
        </p:txBody>
      </p:sp>
      <p:sp>
        <p:nvSpPr>
          <p:cNvPr id="9" name="Slide Number Placeholder 5">
            <a:extLst>
              <a:ext uri="{FF2B5EF4-FFF2-40B4-BE49-F238E27FC236}">
                <a16:creationId xmlns:a16="http://schemas.microsoft.com/office/drawing/2014/main" id="{863FFA63-DA19-DEE9-C3BB-87D4065C7DF1}"/>
              </a:ext>
            </a:extLst>
          </p:cNvPr>
          <p:cNvSpPr>
            <a:spLocks noGrp="1"/>
          </p:cNvSpPr>
          <p:nvPr>
            <p:ph type="sldNum" sz="quarter" idx="12"/>
          </p:nvPr>
        </p:nvSpPr>
        <p:spPr/>
        <p:txBody>
          <a:bodyPr/>
          <a:lstStyle>
            <a:lvl1pPr>
              <a:defRPr/>
            </a:lvl1pPr>
          </a:lstStyle>
          <a:p>
            <a:pPr>
              <a:defRPr/>
            </a:pPr>
            <a:fld id="{579D29BF-13B2-C547-8EF6-771C224E5DE2}" type="slidenum">
              <a:rPr lang="fr-FR" altLang="fr-FR"/>
              <a:pPr>
                <a:defRPr/>
              </a:pPr>
              <a:t>‹N°›</a:t>
            </a:fld>
            <a:endParaRPr lang="fr-FR" altLang="fr-FR"/>
          </a:p>
        </p:txBody>
      </p:sp>
    </p:spTree>
    <p:extLst>
      <p:ext uri="{BB962C8B-B14F-4D97-AF65-F5344CB8AC3E}">
        <p14:creationId xmlns:p14="http://schemas.microsoft.com/office/powerpoint/2010/main" val="16285071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3">
            <a:extLst>
              <a:ext uri="{FF2B5EF4-FFF2-40B4-BE49-F238E27FC236}">
                <a16:creationId xmlns:a16="http://schemas.microsoft.com/office/drawing/2014/main" id="{8B033541-EF8C-359E-7955-278AB9465247}"/>
              </a:ext>
            </a:extLst>
          </p:cNvPr>
          <p:cNvSpPr>
            <a:spLocks noGrp="1"/>
          </p:cNvSpPr>
          <p:nvPr>
            <p:ph type="dt" sz="half" idx="10"/>
          </p:nvPr>
        </p:nvSpPr>
        <p:spPr/>
        <p:txBody>
          <a:bodyPr/>
          <a:lstStyle>
            <a:lvl1pPr>
              <a:defRPr/>
            </a:lvl1pPr>
          </a:lstStyle>
          <a:p>
            <a:pPr>
              <a:defRPr/>
            </a:pPr>
            <a:fld id="{781E1C16-B78D-8446-866B-4C8363DEBCA7}" type="datetimeFigureOut">
              <a:rPr lang="fr-FR"/>
              <a:pPr>
                <a:defRPr/>
              </a:pPr>
              <a:t>21/10/2025</a:t>
            </a:fld>
            <a:endParaRPr lang="fr-FR"/>
          </a:p>
        </p:txBody>
      </p:sp>
      <p:sp>
        <p:nvSpPr>
          <p:cNvPr id="4" name="Footer Placeholder 4">
            <a:extLst>
              <a:ext uri="{FF2B5EF4-FFF2-40B4-BE49-F238E27FC236}">
                <a16:creationId xmlns:a16="http://schemas.microsoft.com/office/drawing/2014/main" id="{FF12E03C-D7C3-6053-1935-DAEAD3E796D4}"/>
              </a:ext>
            </a:extLst>
          </p:cNvPr>
          <p:cNvSpPr>
            <a:spLocks noGrp="1"/>
          </p:cNvSpPr>
          <p:nvPr>
            <p:ph type="ftr" sz="quarter" idx="11"/>
          </p:nvPr>
        </p:nvSpPr>
        <p:spPr/>
        <p:txBody>
          <a:bodyPr/>
          <a:lstStyle>
            <a:lvl1pPr>
              <a:defRPr/>
            </a:lvl1pPr>
          </a:lstStyle>
          <a:p>
            <a:pPr>
              <a:defRPr/>
            </a:pPr>
            <a:endParaRPr lang="fr-FR"/>
          </a:p>
        </p:txBody>
      </p:sp>
      <p:sp>
        <p:nvSpPr>
          <p:cNvPr id="5" name="Slide Number Placeholder 5">
            <a:extLst>
              <a:ext uri="{FF2B5EF4-FFF2-40B4-BE49-F238E27FC236}">
                <a16:creationId xmlns:a16="http://schemas.microsoft.com/office/drawing/2014/main" id="{B5FA3645-B9A0-772F-E4C7-137E9D21D72C}"/>
              </a:ext>
            </a:extLst>
          </p:cNvPr>
          <p:cNvSpPr>
            <a:spLocks noGrp="1"/>
          </p:cNvSpPr>
          <p:nvPr>
            <p:ph type="sldNum" sz="quarter" idx="12"/>
          </p:nvPr>
        </p:nvSpPr>
        <p:spPr/>
        <p:txBody>
          <a:bodyPr/>
          <a:lstStyle>
            <a:lvl1pPr>
              <a:defRPr/>
            </a:lvl1pPr>
          </a:lstStyle>
          <a:p>
            <a:pPr>
              <a:defRPr/>
            </a:pPr>
            <a:fld id="{FB0C071A-0529-5B45-8B87-90797F768430}" type="slidenum">
              <a:rPr lang="fr-FR" altLang="fr-FR"/>
              <a:pPr>
                <a:defRPr/>
              </a:pPr>
              <a:t>‹N°›</a:t>
            </a:fld>
            <a:endParaRPr lang="fr-FR" altLang="fr-FR"/>
          </a:p>
        </p:txBody>
      </p:sp>
    </p:spTree>
    <p:extLst>
      <p:ext uri="{BB962C8B-B14F-4D97-AF65-F5344CB8AC3E}">
        <p14:creationId xmlns:p14="http://schemas.microsoft.com/office/powerpoint/2010/main" val="970214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63C1E090-2999-A030-0322-6BB3F1AB95C4}"/>
              </a:ext>
            </a:extLst>
          </p:cNvPr>
          <p:cNvSpPr>
            <a:spLocks noGrp="1"/>
          </p:cNvSpPr>
          <p:nvPr>
            <p:ph type="dt" sz="half" idx="10"/>
          </p:nvPr>
        </p:nvSpPr>
        <p:spPr/>
        <p:txBody>
          <a:bodyPr/>
          <a:lstStyle>
            <a:lvl1pPr>
              <a:defRPr/>
            </a:lvl1pPr>
          </a:lstStyle>
          <a:p>
            <a:pPr>
              <a:defRPr/>
            </a:pPr>
            <a:fld id="{7015EC9B-1E24-3949-B3F2-9E2FC997F37C}" type="datetimeFigureOut">
              <a:rPr lang="fr-FR"/>
              <a:pPr>
                <a:defRPr/>
              </a:pPr>
              <a:t>21/10/2025</a:t>
            </a:fld>
            <a:endParaRPr lang="fr-FR"/>
          </a:p>
        </p:txBody>
      </p:sp>
      <p:sp>
        <p:nvSpPr>
          <p:cNvPr id="3" name="Footer Placeholder 4">
            <a:extLst>
              <a:ext uri="{FF2B5EF4-FFF2-40B4-BE49-F238E27FC236}">
                <a16:creationId xmlns:a16="http://schemas.microsoft.com/office/drawing/2014/main" id="{E1982799-4895-A54C-1BC8-5334D36E7BCB}"/>
              </a:ext>
            </a:extLst>
          </p:cNvPr>
          <p:cNvSpPr>
            <a:spLocks noGrp="1"/>
          </p:cNvSpPr>
          <p:nvPr>
            <p:ph type="ftr" sz="quarter" idx="11"/>
          </p:nvPr>
        </p:nvSpPr>
        <p:spPr/>
        <p:txBody>
          <a:bodyPr/>
          <a:lstStyle>
            <a:lvl1pPr>
              <a:defRPr/>
            </a:lvl1pPr>
          </a:lstStyle>
          <a:p>
            <a:pPr>
              <a:defRPr/>
            </a:pPr>
            <a:endParaRPr lang="fr-FR"/>
          </a:p>
        </p:txBody>
      </p:sp>
      <p:sp>
        <p:nvSpPr>
          <p:cNvPr id="4" name="Slide Number Placeholder 5">
            <a:extLst>
              <a:ext uri="{FF2B5EF4-FFF2-40B4-BE49-F238E27FC236}">
                <a16:creationId xmlns:a16="http://schemas.microsoft.com/office/drawing/2014/main" id="{B1A32EDE-5A28-AFF3-FD75-561EB1485387}"/>
              </a:ext>
            </a:extLst>
          </p:cNvPr>
          <p:cNvSpPr>
            <a:spLocks noGrp="1"/>
          </p:cNvSpPr>
          <p:nvPr>
            <p:ph type="sldNum" sz="quarter" idx="12"/>
          </p:nvPr>
        </p:nvSpPr>
        <p:spPr/>
        <p:txBody>
          <a:bodyPr/>
          <a:lstStyle>
            <a:lvl1pPr>
              <a:defRPr/>
            </a:lvl1pPr>
          </a:lstStyle>
          <a:p>
            <a:pPr>
              <a:defRPr/>
            </a:pPr>
            <a:fld id="{2E982EA2-0F27-7B44-9A75-FEC67E22F484}" type="slidenum">
              <a:rPr lang="fr-FR" altLang="fr-FR"/>
              <a:pPr>
                <a:defRPr/>
              </a:pPr>
              <a:t>‹N°›</a:t>
            </a:fld>
            <a:endParaRPr lang="fr-FR" altLang="fr-FR"/>
          </a:p>
        </p:txBody>
      </p:sp>
    </p:spTree>
    <p:extLst>
      <p:ext uri="{BB962C8B-B14F-4D97-AF65-F5344CB8AC3E}">
        <p14:creationId xmlns:p14="http://schemas.microsoft.com/office/powerpoint/2010/main" val="15460432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fr-FR"/>
              <a:t>Modifiez le style du titre</a:t>
            </a:r>
            <a:endParaRPr lang="en-US" dirty="0"/>
          </a:p>
        </p:txBody>
      </p:sp>
      <p:sp>
        <p:nvSpPr>
          <p:cNvPr id="3" name="Content Placeholder 2"/>
          <p:cNvSpPr>
            <a:spLocks noGrp="1"/>
          </p:cNvSpPr>
          <p:nvPr>
            <p:ph idx="1"/>
          </p:nvPr>
        </p:nvSpPr>
        <p:spPr>
          <a:xfrm>
            <a:off x="4545413" y="1088455"/>
            <a:ext cx="5412730"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fr-FR"/>
              <a:t>Modifier les styles du texte du masque</a:t>
            </a:r>
          </a:p>
        </p:txBody>
      </p:sp>
      <p:sp>
        <p:nvSpPr>
          <p:cNvPr id="5" name="Date Placeholder 3">
            <a:extLst>
              <a:ext uri="{FF2B5EF4-FFF2-40B4-BE49-F238E27FC236}">
                <a16:creationId xmlns:a16="http://schemas.microsoft.com/office/drawing/2014/main" id="{660F8155-CFB2-1C6B-94B2-FC9C5163F60B}"/>
              </a:ext>
            </a:extLst>
          </p:cNvPr>
          <p:cNvSpPr>
            <a:spLocks noGrp="1"/>
          </p:cNvSpPr>
          <p:nvPr>
            <p:ph type="dt" sz="half" idx="10"/>
          </p:nvPr>
        </p:nvSpPr>
        <p:spPr/>
        <p:txBody>
          <a:bodyPr/>
          <a:lstStyle>
            <a:lvl1pPr>
              <a:defRPr/>
            </a:lvl1pPr>
          </a:lstStyle>
          <a:p>
            <a:pPr>
              <a:defRPr/>
            </a:pPr>
            <a:fld id="{09876FC1-2728-024D-AE47-A4C94D1B0190}" type="datetimeFigureOut">
              <a:rPr lang="fr-FR"/>
              <a:pPr>
                <a:defRPr/>
              </a:pPr>
              <a:t>21/10/2025</a:t>
            </a:fld>
            <a:endParaRPr lang="fr-FR"/>
          </a:p>
        </p:txBody>
      </p:sp>
      <p:sp>
        <p:nvSpPr>
          <p:cNvPr id="6" name="Footer Placeholder 4">
            <a:extLst>
              <a:ext uri="{FF2B5EF4-FFF2-40B4-BE49-F238E27FC236}">
                <a16:creationId xmlns:a16="http://schemas.microsoft.com/office/drawing/2014/main" id="{B6C69A51-0A9A-2D8E-93CA-ABB9032549B9}"/>
              </a:ext>
            </a:extLst>
          </p:cNvPr>
          <p:cNvSpPr>
            <a:spLocks noGrp="1"/>
          </p:cNvSpPr>
          <p:nvPr>
            <p:ph type="ftr" sz="quarter" idx="11"/>
          </p:nvPr>
        </p:nvSpPr>
        <p:spPr/>
        <p:txBody>
          <a:bodyPr/>
          <a:lstStyle>
            <a:lvl1pPr>
              <a:defRPr/>
            </a:lvl1pPr>
          </a:lstStyle>
          <a:p>
            <a:pPr>
              <a:defRPr/>
            </a:pPr>
            <a:endParaRPr lang="fr-FR"/>
          </a:p>
        </p:txBody>
      </p:sp>
      <p:sp>
        <p:nvSpPr>
          <p:cNvPr id="7" name="Slide Number Placeholder 5">
            <a:extLst>
              <a:ext uri="{FF2B5EF4-FFF2-40B4-BE49-F238E27FC236}">
                <a16:creationId xmlns:a16="http://schemas.microsoft.com/office/drawing/2014/main" id="{E9578683-994E-E395-06EB-E6F78ABD52D1}"/>
              </a:ext>
            </a:extLst>
          </p:cNvPr>
          <p:cNvSpPr>
            <a:spLocks noGrp="1"/>
          </p:cNvSpPr>
          <p:nvPr>
            <p:ph type="sldNum" sz="quarter" idx="12"/>
          </p:nvPr>
        </p:nvSpPr>
        <p:spPr/>
        <p:txBody>
          <a:bodyPr/>
          <a:lstStyle>
            <a:lvl1pPr>
              <a:defRPr/>
            </a:lvl1pPr>
          </a:lstStyle>
          <a:p>
            <a:pPr>
              <a:defRPr/>
            </a:pPr>
            <a:fld id="{FC2EF40F-946E-FE41-A9BB-6F3380E73A60}" type="slidenum">
              <a:rPr lang="fr-FR" altLang="fr-FR"/>
              <a:pPr>
                <a:defRPr/>
              </a:pPr>
              <a:t>‹N°›</a:t>
            </a:fld>
            <a:endParaRPr lang="fr-FR" altLang="fr-FR"/>
          </a:p>
        </p:txBody>
      </p:sp>
    </p:spTree>
    <p:extLst>
      <p:ext uri="{BB962C8B-B14F-4D97-AF65-F5344CB8AC3E}">
        <p14:creationId xmlns:p14="http://schemas.microsoft.com/office/powerpoint/2010/main" val="32021881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fr-FR"/>
              <a:t>Modifiez le style du titre</a:t>
            </a:r>
            <a:endParaRPr lang="en-US" dirty="0"/>
          </a:p>
        </p:txBody>
      </p:sp>
      <p:sp>
        <p:nvSpPr>
          <p:cNvPr id="3" name="Picture Placeholder 2"/>
          <p:cNvSpPr>
            <a:spLocks noGrp="1" noChangeAspect="1"/>
          </p:cNvSpPr>
          <p:nvPr>
            <p:ph type="pic" idx="1"/>
          </p:nvPr>
        </p:nvSpPr>
        <p:spPr>
          <a:xfrm>
            <a:off x="4545413" y="1088455"/>
            <a:ext cx="5412730" cy="5372269"/>
          </a:xfrm>
        </p:spPr>
        <p:txBody>
          <a:bodyPr rtlCol="0">
            <a:normAutofit/>
          </a:bodyPr>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pPr lvl="0"/>
            <a:r>
              <a:rPr lang="fr-FR" noProof="0"/>
              <a:t>Cliquez sur l'icône pour ajouter une image</a:t>
            </a:r>
            <a:endParaRPr lang="en-US" noProof="0"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fr-FR"/>
              <a:t>Modifier les styles du texte du masque</a:t>
            </a:r>
          </a:p>
        </p:txBody>
      </p:sp>
      <p:sp>
        <p:nvSpPr>
          <p:cNvPr id="5" name="Date Placeholder 3">
            <a:extLst>
              <a:ext uri="{FF2B5EF4-FFF2-40B4-BE49-F238E27FC236}">
                <a16:creationId xmlns:a16="http://schemas.microsoft.com/office/drawing/2014/main" id="{2A42BFB4-AE87-272B-3D9F-59692AC95A3C}"/>
              </a:ext>
            </a:extLst>
          </p:cNvPr>
          <p:cNvSpPr>
            <a:spLocks noGrp="1"/>
          </p:cNvSpPr>
          <p:nvPr>
            <p:ph type="dt" sz="half" idx="10"/>
          </p:nvPr>
        </p:nvSpPr>
        <p:spPr/>
        <p:txBody>
          <a:bodyPr/>
          <a:lstStyle>
            <a:lvl1pPr>
              <a:defRPr/>
            </a:lvl1pPr>
          </a:lstStyle>
          <a:p>
            <a:pPr>
              <a:defRPr/>
            </a:pPr>
            <a:fld id="{9D861FCD-DD43-BA49-8B26-EAC9401A94B3}" type="datetimeFigureOut">
              <a:rPr lang="fr-FR"/>
              <a:pPr>
                <a:defRPr/>
              </a:pPr>
              <a:t>21/10/2025</a:t>
            </a:fld>
            <a:endParaRPr lang="fr-FR"/>
          </a:p>
        </p:txBody>
      </p:sp>
      <p:sp>
        <p:nvSpPr>
          <p:cNvPr id="6" name="Footer Placeholder 4">
            <a:extLst>
              <a:ext uri="{FF2B5EF4-FFF2-40B4-BE49-F238E27FC236}">
                <a16:creationId xmlns:a16="http://schemas.microsoft.com/office/drawing/2014/main" id="{FBB9887E-DDBA-E58C-4E49-1080FC32606F}"/>
              </a:ext>
            </a:extLst>
          </p:cNvPr>
          <p:cNvSpPr>
            <a:spLocks noGrp="1"/>
          </p:cNvSpPr>
          <p:nvPr>
            <p:ph type="ftr" sz="quarter" idx="11"/>
          </p:nvPr>
        </p:nvSpPr>
        <p:spPr/>
        <p:txBody>
          <a:bodyPr/>
          <a:lstStyle>
            <a:lvl1pPr>
              <a:defRPr/>
            </a:lvl1pPr>
          </a:lstStyle>
          <a:p>
            <a:pPr>
              <a:defRPr/>
            </a:pPr>
            <a:endParaRPr lang="fr-FR"/>
          </a:p>
        </p:txBody>
      </p:sp>
      <p:sp>
        <p:nvSpPr>
          <p:cNvPr id="7" name="Slide Number Placeholder 5">
            <a:extLst>
              <a:ext uri="{FF2B5EF4-FFF2-40B4-BE49-F238E27FC236}">
                <a16:creationId xmlns:a16="http://schemas.microsoft.com/office/drawing/2014/main" id="{2600F84E-F816-B931-C8A3-3440DB3E04D0}"/>
              </a:ext>
            </a:extLst>
          </p:cNvPr>
          <p:cNvSpPr>
            <a:spLocks noGrp="1"/>
          </p:cNvSpPr>
          <p:nvPr>
            <p:ph type="sldNum" sz="quarter" idx="12"/>
          </p:nvPr>
        </p:nvSpPr>
        <p:spPr/>
        <p:txBody>
          <a:bodyPr/>
          <a:lstStyle>
            <a:lvl1pPr>
              <a:defRPr/>
            </a:lvl1pPr>
          </a:lstStyle>
          <a:p>
            <a:pPr>
              <a:defRPr/>
            </a:pPr>
            <a:fld id="{5F655BE0-1BA2-304C-B04E-D5EA3FC74F39}" type="slidenum">
              <a:rPr lang="fr-FR" altLang="fr-FR"/>
              <a:pPr>
                <a:defRPr/>
              </a:pPr>
              <a:t>‹N°›</a:t>
            </a:fld>
            <a:endParaRPr lang="fr-FR" altLang="fr-FR"/>
          </a:p>
        </p:txBody>
      </p:sp>
    </p:spTree>
    <p:extLst>
      <p:ext uri="{BB962C8B-B14F-4D97-AF65-F5344CB8AC3E}">
        <p14:creationId xmlns:p14="http://schemas.microsoft.com/office/powerpoint/2010/main" val="18766408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81EB7195-F5B5-BC6B-6DA8-5445FF824315}"/>
              </a:ext>
            </a:extLst>
          </p:cNvPr>
          <p:cNvSpPr>
            <a:spLocks noGrp="1"/>
          </p:cNvSpPr>
          <p:nvPr>
            <p:ph type="title"/>
          </p:nvPr>
        </p:nvSpPr>
        <p:spPr bwMode="auto">
          <a:xfrm>
            <a:off x="735013" y="403225"/>
            <a:ext cx="9221787" cy="146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a:t>Modifiez le style du titre</a:t>
            </a:r>
            <a:endParaRPr lang="en-US" altLang="fr-FR"/>
          </a:p>
        </p:txBody>
      </p:sp>
      <p:sp>
        <p:nvSpPr>
          <p:cNvPr id="1027" name="Text Placeholder 2">
            <a:extLst>
              <a:ext uri="{FF2B5EF4-FFF2-40B4-BE49-F238E27FC236}">
                <a16:creationId xmlns:a16="http://schemas.microsoft.com/office/drawing/2014/main" id="{F3CF7B35-721E-F101-1B18-137FE43D02F0}"/>
              </a:ext>
            </a:extLst>
          </p:cNvPr>
          <p:cNvSpPr>
            <a:spLocks noGrp="1"/>
          </p:cNvSpPr>
          <p:nvPr>
            <p:ph type="body" idx="1"/>
          </p:nvPr>
        </p:nvSpPr>
        <p:spPr bwMode="auto">
          <a:xfrm>
            <a:off x="735013" y="2012950"/>
            <a:ext cx="9221787" cy="4795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a:t>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endParaRPr lang="en-US" altLang="fr-FR"/>
          </a:p>
        </p:txBody>
      </p:sp>
      <p:sp>
        <p:nvSpPr>
          <p:cNvPr id="4" name="Date Placeholder 3">
            <a:extLst>
              <a:ext uri="{FF2B5EF4-FFF2-40B4-BE49-F238E27FC236}">
                <a16:creationId xmlns:a16="http://schemas.microsoft.com/office/drawing/2014/main" id="{3A3E45E7-BB0B-8C18-BAF5-314D19C63E32}"/>
              </a:ext>
            </a:extLst>
          </p:cNvPr>
          <p:cNvSpPr>
            <a:spLocks noGrp="1"/>
          </p:cNvSpPr>
          <p:nvPr>
            <p:ph type="dt" sz="half" idx="2"/>
          </p:nvPr>
        </p:nvSpPr>
        <p:spPr>
          <a:xfrm>
            <a:off x="735013" y="7007225"/>
            <a:ext cx="2405062" cy="401638"/>
          </a:xfrm>
          <a:prstGeom prst="rect">
            <a:avLst/>
          </a:prstGeom>
        </p:spPr>
        <p:txBody>
          <a:bodyPr vert="horz" lIns="91440" tIns="45720" rIns="91440" bIns="45720" rtlCol="0" anchor="ctr"/>
          <a:lstStyle>
            <a:lvl1pPr algn="l" eaLnBrk="1" fontAlgn="auto" hangingPunct="1">
              <a:spcBef>
                <a:spcPts val="0"/>
              </a:spcBef>
              <a:spcAft>
                <a:spcPts val="0"/>
              </a:spcAft>
              <a:defRPr sz="1323">
                <a:solidFill>
                  <a:schemeClr val="tx1">
                    <a:tint val="75000"/>
                  </a:schemeClr>
                </a:solidFill>
                <a:latin typeface="+mn-lt"/>
              </a:defRPr>
            </a:lvl1pPr>
          </a:lstStyle>
          <a:p>
            <a:pPr>
              <a:defRPr/>
            </a:pPr>
            <a:fld id="{58C2C792-0791-4141-B53F-0FFA8124BA0A}" type="datetimeFigureOut">
              <a:rPr lang="fr-FR"/>
              <a:pPr>
                <a:defRPr/>
              </a:pPr>
              <a:t>21/10/2025</a:t>
            </a:fld>
            <a:endParaRPr lang="fr-FR"/>
          </a:p>
        </p:txBody>
      </p:sp>
      <p:sp>
        <p:nvSpPr>
          <p:cNvPr id="5" name="Footer Placeholder 4">
            <a:extLst>
              <a:ext uri="{FF2B5EF4-FFF2-40B4-BE49-F238E27FC236}">
                <a16:creationId xmlns:a16="http://schemas.microsoft.com/office/drawing/2014/main" id="{1DC747F9-D9E5-7B75-D67C-7878D386DCBD}"/>
              </a:ext>
            </a:extLst>
          </p:cNvPr>
          <p:cNvSpPr>
            <a:spLocks noGrp="1"/>
          </p:cNvSpPr>
          <p:nvPr>
            <p:ph type="ftr" sz="quarter" idx="3"/>
          </p:nvPr>
        </p:nvSpPr>
        <p:spPr>
          <a:xfrm>
            <a:off x="3541713" y="7007225"/>
            <a:ext cx="3608387" cy="401638"/>
          </a:xfrm>
          <a:prstGeom prst="rect">
            <a:avLst/>
          </a:prstGeom>
        </p:spPr>
        <p:txBody>
          <a:bodyPr vert="horz" lIns="91440" tIns="45720" rIns="91440" bIns="45720" rtlCol="0" anchor="ctr"/>
          <a:lstStyle>
            <a:lvl1pPr algn="ctr" eaLnBrk="1" fontAlgn="auto" hangingPunct="1">
              <a:spcBef>
                <a:spcPts val="0"/>
              </a:spcBef>
              <a:spcAft>
                <a:spcPts val="0"/>
              </a:spcAft>
              <a:defRPr sz="1323">
                <a:solidFill>
                  <a:schemeClr val="tx1">
                    <a:tint val="75000"/>
                  </a:schemeClr>
                </a:solidFill>
                <a:latin typeface="+mn-lt"/>
              </a:defRPr>
            </a:lvl1pPr>
          </a:lstStyle>
          <a:p>
            <a:pPr>
              <a:defRPr/>
            </a:pPr>
            <a:endParaRPr lang="fr-FR"/>
          </a:p>
        </p:txBody>
      </p:sp>
      <p:sp>
        <p:nvSpPr>
          <p:cNvPr id="6" name="Slide Number Placeholder 5">
            <a:extLst>
              <a:ext uri="{FF2B5EF4-FFF2-40B4-BE49-F238E27FC236}">
                <a16:creationId xmlns:a16="http://schemas.microsoft.com/office/drawing/2014/main" id="{35AA7B90-D7C7-8ECF-BF5D-F6E102F51FA7}"/>
              </a:ext>
            </a:extLst>
          </p:cNvPr>
          <p:cNvSpPr>
            <a:spLocks noGrp="1"/>
          </p:cNvSpPr>
          <p:nvPr>
            <p:ph type="sldNum" sz="quarter" idx="4"/>
          </p:nvPr>
        </p:nvSpPr>
        <p:spPr>
          <a:xfrm>
            <a:off x="7551738" y="7007225"/>
            <a:ext cx="2405062" cy="401638"/>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300">
                <a:solidFill>
                  <a:srgbClr val="898989"/>
                </a:solidFill>
              </a:defRPr>
            </a:lvl1pPr>
          </a:lstStyle>
          <a:p>
            <a:pPr>
              <a:defRPr/>
            </a:pPr>
            <a:fld id="{81A3050C-A0A6-CB4A-B478-2D5E337C89FE}" type="slidenum">
              <a:rPr lang="fr-FR" altLang="fr-FR"/>
              <a:pPr>
                <a:defRPr/>
              </a:pPr>
              <a:t>‹N°›</a:t>
            </a:fld>
            <a:endParaRPr lang="fr-FR" alt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06475" rtl="0" eaLnBrk="0" fontAlgn="base" hangingPunct="0">
        <a:lnSpc>
          <a:spcPct val="90000"/>
        </a:lnSpc>
        <a:spcBef>
          <a:spcPct val="0"/>
        </a:spcBef>
        <a:spcAft>
          <a:spcPct val="0"/>
        </a:spcAft>
        <a:defRPr sz="4800" kern="1200">
          <a:solidFill>
            <a:schemeClr val="tx1"/>
          </a:solidFill>
          <a:latin typeface="+mj-lt"/>
          <a:ea typeface="+mj-ea"/>
          <a:cs typeface="+mj-cs"/>
        </a:defRPr>
      </a:lvl1pPr>
      <a:lvl2pPr algn="l" defTabSz="1006475" rtl="0" eaLnBrk="0" fontAlgn="base" hangingPunct="0">
        <a:lnSpc>
          <a:spcPct val="90000"/>
        </a:lnSpc>
        <a:spcBef>
          <a:spcPct val="0"/>
        </a:spcBef>
        <a:spcAft>
          <a:spcPct val="0"/>
        </a:spcAft>
        <a:defRPr sz="4800">
          <a:solidFill>
            <a:schemeClr val="tx1"/>
          </a:solidFill>
          <a:latin typeface="Calibri Light" panose="020F0302020204030204" pitchFamily="34" charset="0"/>
        </a:defRPr>
      </a:lvl2pPr>
      <a:lvl3pPr algn="l" defTabSz="1006475" rtl="0" eaLnBrk="0" fontAlgn="base" hangingPunct="0">
        <a:lnSpc>
          <a:spcPct val="90000"/>
        </a:lnSpc>
        <a:spcBef>
          <a:spcPct val="0"/>
        </a:spcBef>
        <a:spcAft>
          <a:spcPct val="0"/>
        </a:spcAft>
        <a:defRPr sz="4800">
          <a:solidFill>
            <a:schemeClr val="tx1"/>
          </a:solidFill>
          <a:latin typeface="Calibri Light" panose="020F0302020204030204" pitchFamily="34" charset="0"/>
        </a:defRPr>
      </a:lvl3pPr>
      <a:lvl4pPr algn="l" defTabSz="1006475" rtl="0" eaLnBrk="0" fontAlgn="base" hangingPunct="0">
        <a:lnSpc>
          <a:spcPct val="90000"/>
        </a:lnSpc>
        <a:spcBef>
          <a:spcPct val="0"/>
        </a:spcBef>
        <a:spcAft>
          <a:spcPct val="0"/>
        </a:spcAft>
        <a:defRPr sz="4800">
          <a:solidFill>
            <a:schemeClr val="tx1"/>
          </a:solidFill>
          <a:latin typeface="Calibri Light" panose="020F0302020204030204" pitchFamily="34" charset="0"/>
        </a:defRPr>
      </a:lvl4pPr>
      <a:lvl5pPr algn="l" defTabSz="1006475" rtl="0" eaLnBrk="0" fontAlgn="base" hangingPunct="0">
        <a:lnSpc>
          <a:spcPct val="90000"/>
        </a:lnSpc>
        <a:spcBef>
          <a:spcPct val="0"/>
        </a:spcBef>
        <a:spcAft>
          <a:spcPct val="0"/>
        </a:spcAft>
        <a:defRPr sz="4800">
          <a:solidFill>
            <a:schemeClr val="tx1"/>
          </a:solidFill>
          <a:latin typeface="Calibri Light" panose="020F0302020204030204" pitchFamily="34" charset="0"/>
        </a:defRPr>
      </a:lvl5pPr>
      <a:lvl6pPr marL="457200" algn="l" defTabSz="1006475" rtl="0" fontAlgn="base">
        <a:lnSpc>
          <a:spcPct val="90000"/>
        </a:lnSpc>
        <a:spcBef>
          <a:spcPct val="0"/>
        </a:spcBef>
        <a:spcAft>
          <a:spcPct val="0"/>
        </a:spcAft>
        <a:defRPr sz="4800">
          <a:solidFill>
            <a:schemeClr val="tx1"/>
          </a:solidFill>
          <a:latin typeface="Calibri Light" panose="020F0302020204030204" pitchFamily="34" charset="0"/>
        </a:defRPr>
      </a:lvl6pPr>
      <a:lvl7pPr marL="914400" algn="l" defTabSz="1006475" rtl="0" fontAlgn="base">
        <a:lnSpc>
          <a:spcPct val="90000"/>
        </a:lnSpc>
        <a:spcBef>
          <a:spcPct val="0"/>
        </a:spcBef>
        <a:spcAft>
          <a:spcPct val="0"/>
        </a:spcAft>
        <a:defRPr sz="4800">
          <a:solidFill>
            <a:schemeClr val="tx1"/>
          </a:solidFill>
          <a:latin typeface="Calibri Light" panose="020F0302020204030204" pitchFamily="34" charset="0"/>
        </a:defRPr>
      </a:lvl7pPr>
      <a:lvl8pPr marL="1371600" algn="l" defTabSz="1006475" rtl="0" fontAlgn="base">
        <a:lnSpc>
          <a:spcPct val="90000"/>
        </a:lnSpc>
        <a:spcBef>
          <a:spcPct val="0"/>
        </a:spcBef>
        <a:spcAft>
          <a:spcPct val="0"/>
        </a:spcAft>
        <a:defRPr sz="4800">
          <a:solidFill>
            <a:schemeClr val="tx1"/>
          </a:solidFill>
          <a:latin typeface="Calibri Light" panose="020F0302020204030204" pitchFamily="34" charset="0"/>
        </a:defRPr>
      </a:lvl8pPr>
      <a:lvl9pPr marL="1828800" algn="l" defTabSz="1006475" rtl="0" fontAlgn="base">
        <a:lnSpc>
          <a:spcPct val="90000"/>
        </a:lnSpc>
        <a:spcBef>
          <a:spcPct val="0"/>
        </a:spcBef>
        <a:spcAft>
          <a:spcPct val="0"/>
        </a:spcAft>
        <a:defRPr sz="4800">
          <a:solidFill>
            <a:schemeClr val="tx1"/>
          </a:solidFill>
          <a:latin typeface="Calibri Light" panose="020F0302020204030204" pitchFamily="34" charset="0"/>
        </a:defRPr>
      </a:lvl9pPr>
    </p:titleStyle>
    <p:body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8888"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3713"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p:bodyStyle>
    <p:otherStyle>
      <a:defPPr>
        <a:defRPr lang="en-US"/>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mailto:nccs@univ-oeb.dz" TargetMode="External"/><Relationship Id="rId13" Type="http://schemas.openxmlformats.org/officeDocument/2006/relationships/image" Target="../media/image11.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0.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9.jpeg"/><Relationship Id="rId5" Type="http://schemas.openxmlformats.org/officeDocument/2006/relationships/image" Target="../media/image4.png"/><Relationship Id="rId10" Type="http://schemas.openxmlformats.org/officeDocument/2006/relationships/image" Target="../media/image8.jpeg"/><Relationship Id="rId4" Type="http://schemas.openxmlformats.org/officeDocument/2006/relationships/image" Target="../media/image3.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hyperlink" Target="mailto:nccs@univ-oeb.dz" TargetMode="External"/><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3.png"/><Relationship Id="rId7" Type="http://schemas.openxmlformats.org/officeDocument/2006/relationships/hyperlink" Target="mailto:nccs@univ-oeb.dz" TargetMode="External"/><Relationship Id="rId12" Type="http://schemas.openxmlformats.org/officeDocument/2006/relationships/image" Target="../media/image11.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png"/><Relationship Id="rId11" Type="http://schemas.openxmlformats.org/officeDocument/2006/relationships/image" Target="../media/image10.jpeg"/><Relationship Id="rId5" Type="http://schemas.openxmlformats.org/officeDocument/2006/relationships/image" Target="../media/image5.png"/><Relationship Id="rId10" Type="http://schemas.openxmlformats.org/officeDocument/2006/relationships/image" Target="../media/image9.jpeg"/><Relationship Id="rId4" Type="http://schemas.openxmlformats.org/officeDocument/2006/relationships/image" Target="../media/image4.png"/><Relationship Id="rId9" Type="http://schemas.openxmlformats.org/officeDocument/2006/relationships/image" Target="../media/image8.jpe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mailto:nccs@univ-oeb.dz"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image" Target="../media/image15.png"/><Relationship Id="rId13" Type="http://schemas.openxmlformats.org/officeDocument/2006/relationships/image" Target="../media/image10.jpeg"/><Relationship Id="rId3" Type="http://schemas.openxmlformats.org/officeDocument/2006/relationships/hyperlink" Target="mailto:nccs@univ-oeb.dz" TargetMode="External"/><Relationship Id="rId7" Type="http://schemas.openxmlformats.org/officeDocument/2006/relationships/image" Target="../media/image2.png"/><Relationship Id="rId12" Type="http://schemas.openxmlformats.org/officeDocument/2006/relationships/image" Target="../media/image9.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14.png"/><Relationship Id="rId11" Type="http://schemas.openxmlformats.org/officeDocument/2006/relationships/image" Target="../media/image8.jpeg"/><Relationship Id="rId5" Type="http://schemas.openxmlformats.org/officeDocument/2006/relationships/image" Target="../media/image13.png"/><Relationship Id="rId10" Type="http://schemas.openxmlformats.org/officeDocument/2006/relationships/image" Target="../media/image7.png"/><Relationship Id="rId4" Type="http://schemas.openxmlformats.org/officeDocument/2006/relationships/image" Target="../media/image12.png"/><Relationship Id="rId9" Type="http://schemas.openxmlformats.org/officeDocument/2006/relationships/image" Target="../media/image3.png"/><Relationship Id="rId14" Type="http://schemas.openxmlformats.org/officeDocument/2006/relationships/image" Target="../media/image1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C8A2A55-CFE5-0DDC-67E4-8151190CF367}"/>
              </a:ext>
            </a:extLst>
          </p:cNvPr>
          <p:cNvSpPr/>
          <p:nvPr/>
        </p:nvSpPr>
        <p:spPr>
          <a:xfrm>
            <a:off x="14288" y="11113"/>
            <a:ext cx="3624262" cy="7548562"/>
          </a:xfrm>
          <a:prstGeom prst="rect">
            <a:avLst/>
          </a:prstGeom>
          <a:solidFill>
            <a:schemeClr val="bg1"/>
          </a:solidFill>
          <a:ln>
            <a:noFill/>
          </a:ln>
        </p:spPr>
        <p:style>
          <a:lnRef idx="2">
            <a:schemeClr val="accent2"/>
          </a:lnRef>
          <a:fillRef idx="1">
            <a:schemeClr val="lt1"/>
          </a:fillRef>
          <a:effectRef idx="0">
            <a:schemeClr val="accent2"/>
          </a:effectRef>
          <a:fontRef idx="minor">
            <a:schemeClr val="dk1"/>
          </a:fontRef>
        </p:style>
        <p:txBody>
          <a:bodyPr anchor="ctr"/>
          <a:lstStyle/>
          <a:p>
            <a:pPr algn="ctr" eaLnBrk="1" fontAlgn="auto" hangingPunct="1">
              <a:spcBef>
                <a:spcPts val="0"/>
              </a:spcBef>
              <a:spcAft>
                <a:spcPts val="0"/>
              </a:spcAft>
              <a:defRPr/>
            </a:pPr>
            <a:endParaRPr lang="fr-FR">
              <a:solidFill>
                <a:srgbClr val="FFC000"/>
              </a:solidFill>
            </a:endParaRPr>
          </a:p>
        </p:txBody>
      </p:sp>
      <p:sp>
        <p:nvSpPr>
          <p:cNvPr id="38" name="Organigramme : Délai 37">
            <a:extLst>
              <a:ext uri="{FF2B5EF4-FFF2-40B4-BE49-F238E27FC236}">
                <a16:creationId xmlns:a16="http://schemas.microsoft.com/office/drawing/2014/main" id="{A3D988DE-1853-EAD2-5709-01DE16574919}"/>
              </a:ext>
            </a:extLst>
          </p:cNvPr>
          <p:cNvSpPr/>
          <p:nvPr/>
        </p:nvSpPr>
        <p:spPr>
          <a:xfrm rot="10800000">
            <a:off x="811213" y="6130925"/>
            <a:ext cx="2828925" cy="1428750"/>
          </a:xfrm>
          <a:prstGeom prst="flowChartDelay">
            <a:avLst/>
          </a:prstGeom>
          <a:solidFill>
            <a:srgbClr val="006666"/>
          </a:solidFill>
          <a:ln>
            <a:solidFill>
              <a:srgbClr val="006666"/>
            </a:solidFill>
          </a:ln>
        </p:spPr>
        <p:style>
          <a:lnRef idx="1">
            <a:schemeClr val="accent2"/>
          </a:lnRef>
          <a:fillRef idx="3">
            <a:schemeClr val="accent2"/>
          </a:fillRef>
          <a:effectRef idx="2">
            <a:schemeClr val="accent2"/>
          </a:effectRef>
          <a:fontRef idx="minor">
            <a:schemeClr val="lt1"/>
          </a:fontRef>
        </p:style>
        <p:txBody>
          <a:bodyPr anchor="ctr"/>
          <a:lstStyle/>
          <a:p>
            <a:pPr algn="ctr">
              <a:defRPr/>
            </a:pPr>
            <a:endParaRPr lang="fr-FR"/>
          </a:p>
        </p:txBody>
      </p:sp>
      <p:sp>
        <p:nvSpPr>
          <p:cNvPr id="10" name="Organigramme : Délai 9">
            <a:extLst>
              <a:ext uri="{FF2B5EF4-FFF2-40B4-BE49-F238E27FC236}">
                <a16:creationId xmlns:a16="http://schemas.microsoft.com/office/drawing/2014/main" id="{2808B457-57A0-A2D4-CCCA-AA00354D73C5}"/>
              </a:ext>
            </a:extLst>
          </p:cNvPr>
          <p:cNvSpPr/>
          <p:nvPr/>
        </p:nvSpPr>
        <p:spPr>
          <a:xfrm>
            <a:off x="-12699" y="5925634"/>
            <a:ext cx="2867024" cy="1634041"/>
          </a:xfrm>
          <a:prstGeom prst="flowChartDelay">
            <a:avLst/>
          </a:prstGeom>
          <a:gradFill flip="none" rotWithShape="1">
            <a:gsLst>
              <a:gs pos="0">
                <a:srgbClr val="006666">
                  <a:tint val="66000"/>
                  <a:satMod val="160000"/>
                </a:srgbClr>
              </a:gs>
              <a:gs pos="50000">
                <a:srgbClr val="006666">
                  <a:tint val="44500"/>
                  <a:satMod val="160000"/>
                </a:srgbClr>
              </a:gs>
              <a:gs pos="100000">
                <a:srgbClr val="006666">
                  <a:tint val="23500"/>
                  <a:satMod val="160000"/>
                </a:srgbClr>
              </a:gs>
            </a:gsLst>
            <a:path path="circle">
              <a:fillToRect l="50000" t="50000" r="50000" b="50000"/>
            </a:path>
            <a:tileRect/>
          </a:gradFill>
          <a:ln>
            <a:solidFill>
              <a:srgbClr val="006666"/>
            </a:solidFill>
          </a:ln>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fr-FR"/>
          </a:p>
        </p:txBody>
      </p:sp>
      <p:sp>
        <p:nvSpPr>
          <p:cNvPr id="7" name="Rectangle 6">
            <a:extLst>
              <a:ext uri="{FF2B5EF4-FFF2-40B4-BE49-F238E27FC236}">
                <a16:creationId xmlns:a16="http://schemas.microsoft.com/office/drawing/2014/main" id="{78C29A17-3696-E6B5-A3CE-4FC8FC8329E4}"/>
              </a:ext>
            </a:extLst>
          </p:cNvPr>
          <p:cNvSpPr/>
          <p:nvPr/>
        </p:nvSpPr>
        <p:spPr>
          <a:xfrm>
            <a:off x="7135813" y="120650"/>
            <a:ext cx="3506787" cy="731520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fr-FR"/>
          </a:p>
        </p:txBody>
      </p:sp>
      <p:sp>
        <p:nvSpPr>
          <p:cNvPr id="2" name="ZoneTexte 1">
            <a:extLst>
              <a:ext uri="{FF2B5EF4-FFF2-40B4-BE49-F238E27FC236}">
                <a16:creationId xmlns:a16="http://schemas.microsoft.com/office/drawing/2014/main" id="{804FF753-5A24-3ED0-54F9-1E98A4DE76C8}"/>
              </a:ext>
            </a:extLst>
          </p:cNvPr>
          <p:cNvSpPr txBox="1"/>
          <p:nvPr/>
        </p:nvSpPr>
        <p:spPr>
          <a:xfrm>
            <a:off x="3582988" y="-6350"/>
            <a:ext cx="3486150" cy="7616825"/>
          </a:xfrm>
          <a:prstGeom prst="rect">
            <a:avLst/>
          </a:prstGeom>
          <a:solidFill>
            <a:schemeClr val="bg1"/>
          </a:solidFill>
        </p:spPr>
        <p:txBody>
          <a:bodyPr>
            <a:spAutoFit/>
          </a:bodyPr>
          <a:lstStyle/>
          <a:p>
            <a:pPr algn="just" eaLnBrk="1" fontAlgn="auto" hangingPunct="1">
              <a:lnSpc>
                <a:spcPct val="150000"/>
              </a:lnSpc>
              <a:spcBef>
                <a:spcPts val="0"/>
              </a:spcBef>
              <a:spcAft>
                <a:spcPts val="0"/>
              </a:spcAft>
              <a:defRPr/>
            </a:pPr>
            <a:r>
              <a:rPr lang="fr-FR" sz="1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Préambule</a:t>
            </a:r>
          </a:p>
          <a:p>
            <a:pPr algn="just">
              <a:defRPr/>
            </a:pPr>
            <a:r>
              <a:rPr lang="fr-FR" sz="1300" dirty="0">
                <a:latin typeface="Times New Roman" panose="02020603050405020304" pitchFamily="18" charset="0"/>
                <a:cs typeface="Times New Roman" panose="02020603050405020304" pitchFamily="18" charset="0"/>
              </a:rPr>
              <a:t>La relation entre la société et la ville est l'un des facteurs les plus importants qui façonnent l'identité culturelle et sociale des individus. La ville n'est pas seulement un ensemble de bâtiments et de rues, mais un ensemble vivant qui reflète la diversité de la population et ses interactions quotidiennes. La ville est le théâtre d'interactions sociales et culturelles, où des personnes d'horizons différents se rencontrent et échangent des idées et des expériences. Grâce à cette diversité, la société urbaine est une communauté variée et dynamique dans laquelle les organisations sociales et les institutions travaillent à promouvoir la communication et la solidarité entre ses membres.</a:t>
            </a:r>
          </a:p>
          <a:p>
            <a:pPr algn="just">
              <a:defRPr/>
            </a:pPr>
            <a:r>
              <a:rPr lang="fr-FR" sz="1300" dirty="0">
                <a:latin typeface="Times New Roman" panose="02020603050405020304" pitchFamily="18" charset="0"/>
                <a:cs typeface="Times New Roman" panose="02020603050405020304" pitchFamily="18" charset="0"/>
              </a:rPr>
              <a:t>Les communautés urbaines peuvent être confrontées à des défis dictés par la planification et les conditions urbaines, tels que la surpopulation, les problèmes de logement, les disparités spatiales, les maux sociaux, la criminalité, la pauvreté et l'inégalité sociale, qui peuvent à leur tour avoir une incidence négative sur la qualité de vie dans ces villes. Ces problèmes ont également des effets directs et indirects sur la planification urbaine, en affectant la manière dont les ressources et les espaces sont alloués dans les villes et les zones urbaines.</a:t>
            </a:r>
          </a:p>
          <a:p>
            <a:pPr algn="just">
              <a:defRPr/>
            </a:pPr>
            <a:r>
              <a:rPr lang="fr-FR" sz="1300" dirty="0">
                <a:latin typeface="Times New Roman" panose="02020603050405020304" pitchFamily="18" charset="0"/>
                <a:cs typeface="Times New Roman" panose="02020603050405020304" pitchFamily="18" charset="0"/>
              </a:rPr>
              <a:t>Il est donc nécessaire d'adopter des politiques sociales et de planification qui visent à promouvoir le développement durable et à créer une relation interactive positive entre les villes et leurs communautés. </a:t>
            </a:r>
          </a:p>
          <a:p>
            <a:pPr algn="just">
              <a:defRPr/>
            </a:pPr>
            <a:r>
              <a:rPr lang="fr-FR" sz="1300" dirty="0">
                <a:latin typeface="Times New Roman" panose="02020603050405020304" pitchFamily="18" charset="0"/>
                <a:cs typeface="Times New Roman" panose="02020603050405020304" pitchFamily="18" charset="0"/>
              </a:rPr>
              <a:t>Lorsque l'on étudie l'urbanisme, il est clair que les questions sociales jouent un rôle essentiel dans le façonnement des environnements urbains et dans l'interaction avec ceux-ci. </a:t>
            </a:r>
          </a:p>
        </p:txBody>
      </p:sp>
      <p:sp>
        <p:nvSpPr>
          <p:cNvPr id="3" name="Rectangle 2">
            <a:extLst>
              <a:ext uri="{FF2B5EF4-FFF2-40B4-BE49-F238E27FC236}">
                <a16:creationId xmlns:a16="http://schemas.microsoft.com/office/drawing/2014/main" id="{45C970DA-A2C2-F3FC-4EE0-5AA55F9D7557}"/>
              </a:ext>
            </a:extLst>
          </p:cNvPr>
          <p:cNvSpPr/>
          <p:nvPr/>
        </p:nvSpPr>
        <p:spPr>
          <a:xfrm>
            <a:off x="7069138" y="-22225"/>
            <a:ext cx="3622675" cy="7800975"/>
          </a:xfrm>
          <a:prstGeom prst="rect">
            <a:avLst/>
          </a:prstGeom>
          <a:solidFill>
            <a:schemeClr val="bg1"/>
          </a:solidFill>
        </p:spPr>
        <p:txBody>
          <a:bodyPr>
            <a:spAutoFit/>
          </a:bodyPr>
          <a:lstStyle/>
          <a:p>
            <a:pPr algn="just" eaLnBrk="1" fontAlgn="auto" hangingPunct="1">
              <a:spcBef>
                <a:spcPts val="0"/>
              </a:spcBef>
              <a:spcAft>
                <a:spcPts val="0"/>
              </a:spcAft>
              <a:defRPr/>
            </a:pPr>
            <a:r>
              <a:rPr lang="fr-FR" sz="1200" dirty="0">
                <a:latin typeface="Times New Roman" panose="02020603050405020304" pitchFamily="18" charset="0"/>
                <a:cs typeface="Times New Roman" panose="02020603050405020304" pitchFamily="18" charset="0"/>
              </a:rPr>
              <a:t>L'urbanisme et les questions sociales interagissent dans une spirale réciproque : l'urbanisme crée les espaces dans lesquels les gens vivent et interagissent, tandis que      les questions sociales influencent les transformations et les développements urbains.</a:t>
            </a:r>
          </a:p>
          <a:p>
            <a:pPr algn="just" eaLnBrk="1" fontAlgn="auto" hangingPunct="1">
              <a:spcBef>
                <a:spcPts val="0"/>
              </a:spcBef>
              <a:spcAft>
                <a:spcPts val="0"/>
              </a:spcAft>
              <a:defRPr/>
            </a:pPr>
            <a:r>
              <a:rPr lang="fr-FR" sz="1400" b="1" dirty="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Objectifs du séminaire   </a:t>
            </a:r>
          </a:p>
          <a:p>
            <a:pPr algn="just" eaLnBrk="1" fontAlgn="auto" hangingPunct="1">
              <a:spcBef>
                <a:spcPts val="0"/>
              </a:spcBef>
              <a:spcAft>
                <a:spcPts val="0"/>
              </a:spcAft>
              <a:defRPr/>
            </a:pPr>
            <a:r>
              <a:rPr lang="fr-FR" sz="1200" b="1" dirty="0">
                <a:latin typeface="Times New Roman" panose="02020603050405020304" pitchFamily="18" charset="0"/>
                <a:cs typeface="Times New Roman" panose="02020603050405020304" pitchFamily="18" charset="0"/>
              </a:rPr>
              <a:t>Ce colloque cherche à répondre aux nombreuses questions liées à l'urbanisation et aux relations entre la société et les villes.</a:t>
            </a:r>
          </a:p>
          <a:p>
            <a:pPr algn="just" eaLnBrk="1" fontAlgn="auto" hangingPunct="1">
              <a:spcBef>
                <a:spcPts val="0"/>
              </a:spcBef>
              <a:spcAft>
                <a:spcPts val="0"/>
              </a:spcAft>
              <a:defRPr/>
            </a:pPr>
            <a:r>
              <a:rPr lang="fr-FR" sz="1200" dirty="0">
                <a:latin typeface="Times New Roman" panose="02020603050405020304" pitchFamily="18" charset="0"/>
                <a:cs typeface="Times New Roman" panose="02020603050405020304" pitchFamily="18" charset="0"/>
              </a:rPr>
              <a:t>-Comment peut-on atteindre la diversité sociale et culturelle dans les villes ?</a:t>
            </a:r>
          </a:p>
          <a:p>
            <a:pPr algn="just" eaLnBrk="1" fontAlgn="auto" hangingPunct="1">
              <a:spcBef>
                <a:spcPts val="0"/>
              </a:spcBef>
              <a:spcAft>
                <a:spcPts val="0"/>
              </a:spcAft>
              <a:defRPr/>
            </a:pPr>
            <a:r>
              <a:rPr lang="fr-FR" sz="1200" dirty="0">
                <a:latin typeface="Times New Roman" panose="02020603050405020304" pitchFamily="18" charset="0"/>
                <a:cs typeface="Times New Roman" panose="02020603050405020304" pitchFamily="18" charset="0"/>
              </a:rPr>
              <a:t>-Quelle politique législative urbaine est en place pour promouvoir le développement durable ?</a:t>
            </a:r>
          </a:p>
          <a:p>
            <a:pPr algn="just" eaLnBrk="1" fontAlgn="auto" hangingPunct="1">
              <a:spcBef>
                <a:spcPts val="0"/>
              </a:spcBef>
              <a:spcAft>
                <a:spcPts val="0"/>
              </a:spcAft>
              <a:defRPr/>
            </a:pPr>
            <a:r>
              <a:rPr lang="fr-FR" sz="1200" dirty="0">
                <a:latin typeface="Times New Roman" panose="02020603050405020304" pitchFamily="18" charset="0"/>
                <a:cs typeface="Times New Roman" panose="02020603050405020304" pitchFamily="18" charset="0"/>
              </a:rPr>
              <a:t>-Comment les défis urbains peuvent-ils être relevés ?</a:t>
            </a:r>
          </a:p>
          <a:p>
            <a:pPr algn="just" eaLnBrk="1" fontAlgn="auto" hangingPunct="1">
              <a:spcBef>
                <a:spcPts val="0"/>
              </a:spcBef>
              <a:spcAft>
                <a:spcPts val="0"/>
              </a:spcAft>
              <a:defRPr/>
            </a:pPr>
            <a:r>
              <a:rPr lang="fr-FR" sz="1200" dirty="0">
                <a:latin typeface="Times New Roman" panose="02020603050405020304" pitchFamily="18" charset="0"/>
                <a:cs typeface="Times New Roman" panose="02020603050405020304" pitchFamily="18" charset="0"/>
              </a:rPr>
              <a:t>-Quel est le rôle des institutions sociales dans la mise en œuvre de la solidarité et la cohésion dans les villes ?</a:t>
            </a:r>
          </a:p>
          <a:p>
            <a:pPr algn="just" eaLnBrk="1" fontAlgn="auto" hangingPunct="1">
              <a:spcBef>
                <a:spcPts val="0"/>
              </a:spcBef>
              <a:spcAft>
                <a:spcPts val="0"/>
              </a:spcAft>
              <a:defRPr/>
            </a:pPr>
            <a:r>
              <a:rPr lang="fr-FR" sz="1200" dirty="0">
                <a:latin typeface="Times New Roman" panose="02020603050405020304" pitchFamily="18" charset="0"/>
                <a:cs typeface="Times New Roman" panose="02020603050405020304" pitchFamily="18" charset="0"/>
              </a:rPr>
              <a:t>Il vise également à atteindre un certain nombre d'objectifs, dont les plus importants sont:</a:t>
            </a:r>
          </a:p>
          <a:p>
            <a:pPr algn="just" eaLnBrk="1" fontAlgn="auto" hangingPunct="1">
              <a:spcBef>
                <a:spcPts val="0"/>
              </a:spcBef>
              <a:spcAft>
                <a:spcPts val="0"/>
              </a:spcAft>
              <a:defRPr/>
            </a:pPr>
            <a:r>
              <a:rPr lang="fr-FR" sz="1200" dirty="0">
                <a:latin typeface="Times New Roman" panose="02020603050405020304" pitchFamily="18" charset="0"/>
                <a:cs typeface="Times New Roman" panose="02020603050405020304" pitchFamily="18" charset="0"/>
              </a:rPr>
              <a:t>-Promouvoir une compréhension approfondie de la relation entre la société et la ville et de son impact sur l'identité culturelle et sociale.</a:t>
            </a:r>
          </a:p>
          <a:p>
            <a:pPr algn="just" eaLnBrk="1" fontAlgn="auto" hangingPunct="1">
              <a:spcBef>
                <a:spcPts val="0"/>
              </a:spcBef>
              <a:spcAft>
                <a:spcPts val="0"/>
              </a:spcAft>
              <a:defRPr/>
            </a:pPr>
            <a:r>
              <a:rPr lang="fr-FR" sz="1200" dirty="0">
                <a:latin typeface="Times New Roman" panose="02020603050405020304" pitchFamily="18" charset="0"/>
                <a:cs typeface="Times New Roman" panose="02020603050405020304" pitchFamily="18" charset="0"/>
              </a:rPr>
              <a:t>-Explorer des stratégies innovantes pour une planification urbaine durable</a:t>
            </a:r>
          </a:p>
          <a:p>
            <a:pPr algn="just" eaLnBrk="1" fontAlgn="auto" hangingPunct="1">
              <a:spcBef>
                <a:spcPts val="0"/>
              </a:spcBef>
              <a:spcAft>
                <a:spcPts val="0"/>
              </a:spcAft>
              <a:defRPr/>
            </a:pPr>
            <a:r>
              <a:rPr lang="fr-FR" sz="1200" dirty="0">
                <a:latin typeface="Times New Roman" panose="02020603050405020304" pitchFamily="18" charset="0"/>
                <a:cs typeface="Times New Roman" panose="02020603050405020304" pitchFamily="18" charset="0"/>
              </a:rPr>
              <a:t>-Promouvoir la collaboration entre les organisations sociales pour améliorer la qualité de vie dans les villes.</a:t>
            </a:r>
          </a:p>
          <a:p>
            <a:pPr algn="just" eaLnBrk="1" fontAlgn="auto" hangingPunct="1">
              <a:spcBef>
                <a:spcPts val="0"/>
              </a:spcBef>
              <a:spcAft>
                <a:spcPts val="0"/>
              </a:spcAft>
              <a:defRPr/>
            </a:pPr>
            <a:r>
              <a:rPr lang="fr-FR" sz="1200" dirty="0">
                <a:latin typeface="Times New Roman" panose="02020603050405020304" pitchFamily="18" charset="0"/>
                <a:cs typeface="Times New Roman" panose="02020603050405020304" pitchFamily="18" charset="0"/>
              </a:rPr>
              <a:t>-Échanger des idées et des expériences entre les participants sur l'amélioration de l'interaction sociale et culturelle dans l'environnement urbain.</a:t>
            </a:r>
          </a:p>
          <a:p>
            <a:pPr algn="just" eaLnBrk="1" fontAlgn="auto" hangingPunct="1">
              <a:spcBef>
                <a:spcPts val="0"/>
              </a:spcBef>
              <a:spcAft>
                <a:spcPts val="0"/>
              </a:spcAft>
              <a:defRPr/>
            </a:pPr>
            <a:r>
              <a:rPr lang="fr-FR" sz="1200" dirty="0">
                <a:latin typeface="Times New Roman" panose="02020603050405020304" pitchFamily="18" charset="0"/>
                <a:cs typeface="Times New Roman" panose="02020603050405020304" pitchFamily="18" charset="0"/>
              </a:rPr>
              <a:t>-Élaborer des recommandations concrètes et des politiques visant à promouvoir le développement durable dans les villes.</a:t>
            </a:r>
          </a:p>
          <a:p>
            <a:pPr algn="just" eaLnBrk="1" fontAlgn="auto" hangingPunct="1">
              <a:spcBef>
                <a:spcPts val="0"/>
              </a:spcBef>
              <a:spcAft>
                <a:spcPts val="0"/>
              </a:spcAft>
              <a:defRPr/>
            </a:pPr>
            <a:endParaRPr lang="fr-FR" sz="1200" dirty="0">
              <a:latin typeface="Times New Roman" panose="02020603050405020304" pitchFamily="18" charset="0"/>
              <a:cs typeface="Times New Roman" panose="02020603050405020304" pitchFamily="18" charset="0"/>
            </a:endParaRPr>
          </a:p>
          <a:p>
            <a:pPr algn="just" eaLnBrk="1" fontAlgn="auto" hangingPunct="1">
              <a:spcBef>
                <a:spcPts val="0"/>
              </a:spcBef>
              <a:spcAft>
                <a:spcPts val="0"/>
              </a:spcAft>
              <a:defRPr/>
            </a:pPr>
            <a:r>
              <a:rPr lang="fr-FR" sz="1200" dirty="0">
                <a:latin typeface="Times New Roman" panose="02020603050405020304" pitchFamily="18" charset="0"/>
                <a:cs typeface="Times New Roman" panose="02020603050405020304" pitchFamily="18" charset="0"/>
              </a:rPr>
              <a:t>1 : L'urbanisme et l'émergence des fléaux sociaux </a:t>
            </a:r>
          </a:p>
          <a:p>
            <a:pPr algn="just" eaLnBrk="1" fontAlgn="auto" hangingPunct="1">
              <a:spcBef>
                <a:spcPts val="0"/>
              </a:spcBef>
              <a:spcAft>
                <a:spcPts val="0"/>
              </a:spcAft>
              <a:defRPr/>
            </a:pPr>
            <a:r>
              <a:rPr lang="fr-FR" sz="1200" dirty="0">
                <a:latin typeface="Times New Roman" panose="02020603050405020304" pitchFamily="18" charset="0"/>
                <a:cs typeface="Times New Roman" panose="02020603050405020304" pitchFamily="18" charset="0"/>
              </a:rPr>
              <a:t>2:Transformations de l'espace public et de ses fonctions sociales</a:t>
            </a:r>
          </a:p>
          <a:p>
            <a:pPr algn="just" eaLnBrk="1" fontAlgn="auto" hangingPunct="1">
              <a:spcBef>
                <a:spcPts val="0"/>
              </a:spcBef>
              <a:spcAft>
                <a:spcPts val="0"/>
              </a:spcAft>
              <a:defRPr/>
            </a:pPr>
            <a:r>
              <a:rPr lang="fr-FR" sz="1200" dirty="0">
                <a:latin typeface="Times New Roman" panose="02020603050405020304" pitchFamily="18" charset="0"/>
                <a:cs typeface="Times New Roman" panose="02020603050405020304" pitchFamily="18" charset="0"/>
              </a:rPr>
              <a:t>3:espace-société, une question d’identité, d’appartenance, d’opinion </a:t>
            </a:r>
          </a:p>
          <a:p>
            <a:pPr algn="just" eaLnBrk="1" fontAlgn="auto" hangingPunct="1">
              <a:spcBef>
                <a:spcPts val="0"/>
              </a:spcBef>
              <a:spcAft>
                <a:spcPts val="0"/>
              </a:spcAft>
              <a:defRPr/>
            </a:pPr>
            <a:r>
              <a:rPr lang="fr-FR" sz="1200" dirty="0">
                <a:latin typeface="Times New Roman" panose="02020603050405020304" pitchFamily="18" charset="0"/>
                <a:cs typeface="Times New Roman" panose="02020603050405020304" pitchFamily="18" charset="0"/>
              </a:rPr>
              <a:t>4:  Qualité de vie dans les villes</a:t>
            </a:r>
          </a:p>
          <a:p>
            <a:pPr algn="just" eaLnBrk="1" fontAlgn="auto" hangingPunct="1">
              <a:spcBef>
                <a:spcPts val="0"/>
              </a:spcBef>
              <a:spcAft>
                <a:spcPts val="0"/>
              </a:spcAft>
              <a:defRPr/>
            </a:pPr>
            <a:r>
              <a:rPr lang="fr-FR" sz="1200" dirty="0">
                <a:latin typeface="Times New Roman" panose="02020603050405020304" pitchFamily="18" charset="0"/>
                <a:cs typeface="Times New Roman" panose="02020603050405020304" pitchFamily="18" charset="0"/>
              </a:rPr>
              <a:t>5: Politique législative urbaine pour des villes durables</a:t>
            </a:r>
          </a:p>
          <a:p>
            <a:pPr algn="just" eaLnBrk="1" fontAlgn="auto" hangingPunct="1">
              <a:spcBef>
                <a:spcPts val="0"/>
              </a:spcBef>
              <a:spcAft>
                <a:spcPts val="0"/>
              </a:spcAft>
              <a:defRPr/>
            </a:pPr>
            <a:r>
              <a:rPr lang="fr-FR" sz="1200" dirty="0">
                <a:latin typeface="Times New Roman" panose="02020603050405020304" pitchFamily="18" charset="0"/>
                <a:cs typeface="Times New Roman" panose="02020603050405020304" pitchFamily="18" charset="0"/>
              </a:rPr>
              <a:t>6 : Planification urbaine durable et défis sociaux</a:t>
            </a:r>
          </a:p>
          <a:p>
            <a:pPr algn="just" eaLnBrk="1" fontAlgn="auto" hangingPunct="1">
              <a:spcBef>
                <a:spcPts val="0"/>
              </a:spcBef>
              <a:spcAft>
                <a:spcPts val="0"/>
              </a:spcAft>
              <a:defRPr/>
            </a:pPr>
            <a:r>
              <a:rPr lang="fr-FR" sz="1200" dirty="0">
                <a:latin typeface="Times New Roman" panose="02020603050405020304" pitchFamily="18" charset="0"/>
                <a:cs typeface="Times New Roman" panose="02020603050405020304" pitchFamily="18" charset="0"/>
              </a:rPr>
              <a:t>7: Villes intelligentes et société</a:t>
            </a:r>
          </a:p>
        </p:txBody>
      </p:sp>
      <p:sp>
        <p:nvSpPr>
          <p:cNvPr id="5" name="Rectangle 4">
            <a:extLst>
              <a:ext uri="{FF2B5EF4-FFF2-40B4-BE49-F238E27FC236}">
                <a16:creationId xmlns:a16="http://schemas.microsoft.com/office/drawing/2014/main" id="{4366183C-7B18-7777-542B-8C9F17BD6D69}"/>
              </a:ext>
            </a:extLst>
          </p:cNvPr>
          <p:cNvSpPr/>
          <p:nvPr/>
        </p:nvSpPr>
        <p:spPr>
          <a:xfrm>
            <a:off x="7069138" y="5656263"/>
            <a:ext cx="3622675" cy="307975"/>
          </a:xfrm>
          <a:prstGeom prst="rect">
            <a:avLst/>
          </a:prstGeom>
        </p:spPr>
        <p:txBody>
          <a:bodyPr>
            <a:spAutoFit/>
          </a:bodyPr>
          <a:lstStyle/>
          <a:p>
            <a:pPr algn="just" eaLnBrk="1" fontAlgn="auto" hangingPunct="1">
              <a:spcBef>
                <a:spcPts val="0"/>
              </a:spcBef>
              <a:spcAft>
                <a:spcPts val="1000"/>
              </a:spcAft>
              <a:defRPr/>
            </a:pPr>
            <a:r>
              <a:rPr lang="fr-FR" sz="14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Axes du séminaire </a:t>
            </a:r>
            <a:endParaRPr lang="fr-FR" sz="1100" dirty="0">
              <a:solidFill>
                <a:schemeClr val="accent1">
                  <a:lumMod val="75000"/>
                </a:schemeClr>
              </a:solidFill>
              <a:latin typeface="Times New Roman" panose="02020603050405020304" pitchFamily="18" charset="0"/>
              <a:ea typeface="Calibri" panose="020F0502020204030204" pitchFamily="34" charset="0"/>
            </a:endParaRPr>
          </a:p>
        </p:txBody>
      </p:sp>
      <p:pic>
        <p:nvPicPr>
          <p:cNvPr id="9" name="Image 8">
            <a:extLst>
              <a:ext uri="{FF2B5EF4-FFF2-40B4-BE49-F238E27FC236}">
                <a16:creationId xmlns:a16="http://schemas.microsoft.com/office/drawing/2014/main" id="{1811920D-9399-6CD0-D3CA-F60B84297FA6}"/>
              </a:ext>
            </a:extLst>
          </p:cNvPr>
          <p:cNvPicPr/>
          <p:nvPr/>
        </p:nvPicPr>
        <p:blipFill>
          <a:blip r:embed="rId3" cstate="print"/>
          <a:srcRect/>
          <a:stretch>
            <a:fillRect/>
          </a:stretch>
        </p:blipFill>
        <p:spPr bwMode="auto">
          <a:xfrm>
            <a:off x="2987899" y="120650"/>
            <a:ext cx="702966" cy="609739"/>
          </a:xfrm>
          <a:prstGeom prst="rect">
            <a:avLst/>
          </a:prstGeom>
          <a:ln>
            <a:noFill/>
          </a:ln>
          <a:effectLst>
            <a:softEdge rad="112500"/>
          </a:effectLst>
        </p:spPr>
      </p:pic>
      <p:sp>
        <p:nvSpPr>
          <p:cNvPr id="14" name="ZoneTexte 13">
            <a:extLst>
              <a:ext uri="{FF2B5EF4-FFF2-40B4-BE49-F238E27FC236}">
                <a16:creationId xmlns:a16="http://schemas.microsoft.com/office/drawing/2014/main" id="{FE2DD7D4-85F3-50BC-A3C7-76650DAB3938}"/>
              </a:ext>
            </a:extLst>
          </p:cNvPr>
          <p:cNvSpPr txBox="1"/>
          <p:nvPr/>
        </p:nvSpPr>
        <p:spPr>
          <a:xfrm>
            <a:off x="173831" y="2552134"/>
            <a:ext cx="3325415" cy="2308324"/>
          </a:xfrm>
          <a:prstGeom prst="rect">
            <a:avLst/>
          </a:prstGeom>
          <a:blipFill dpi="0" rotWithShape="1">
            <a:blip r:embed="rId4">
              <a:lum bright="70000" contrast="-70000"/>
            </a:blip>
            <a:srcRect/>
            <a:stretch>
              <a:fillRect/>
            </a:stretch>
          </a:blipFill>
          <a:effectLst>
            <a:reflection blurRad="6350" stA="50000" endA="300" endPos="90000" dist="50800" dir="5400000" sy="-100000" algn="bl" rotWithShape="0"/>
          </a:effectLst>
        </p:spPr>
        <p:txBody>
          <a:bodyPr>
            <a:spAutoFit/>
          </a:bodyPr>
          <a:lstStyle/>
          <a:p>
            <a:pPr algn="ctr">
              <a:spcAft>
                <a:spcPts val="0"/>
              </a:spcAft>
              <a:defRPr/>
            </a:pPr>
            <a:r>
              <a:rPr lang="fr-FR" sz="2400" b="1" kern="1400" dirty="0">
                <a:solidFill>
                  <a:srgbClr val="FFFFFF"/>
                </a:solidFill>
                <a:effectLst>
                  <a:glow rad="101600">
                    <a:srgbClr val="006666">
                      <a:alpha val="60000"/>
                    </a:srgbClr>
                  </a:glow>
                </a:effectLst>
                <a:latin typeface="Times New Roman"/>
                <a:ea typeface="Times New Roman"/>
                <a:cs typeface="Times New Roman"/>
              </a:rPr>
              <a:t>La ville et la société : promouvoir l'interaction et l'intégration vers</a:t>
            </a:r>
            <a:endParaRPr lang="fr-FR" sz="2400" kern="1400" dirty="0">
              <a:solidFill>
                <a:srgbClr val="000000"/>
              </a:solidFill>
              <a:effectLst>
                <a:glow rad="101600">
                  <a:srgbClr val="006666">
                    <a:alpha val="60000"/>
                  </a:srgbClr>
                </a:glow>
              </a:effectLst>
              <a:latin typeface="Times New Roman"/>
              <a:ea typeface="Times New Roman"/>
            </a:endParaRPr>
          </a:p>
          <a:p>
            <a:pPr algn="ctr">
              <a:spcAft>
                <a:spcPts val="0"/>
              </a:spcAft>
              <a:defRPr/>
            </a:pPr>
            <a:r>
              <a:rPr lang="fr-FR" sz="2400" b="1" kern="1400" dirty="0">
                <a:solidFill>
                  <a:srgbClr val="FFFFFF"/>
                </a:solidFill>
                <a:effectLst>
                  <a:glow rad="101600">
                    <a:srgbClr val="006666">
                      <a:alpha val="60000"/>
                    </a:srgbClr>
                  </a:glow>
                </a:effectLst>
                <a:latin typeface="Times New Roman"/>
                <a:ea typeface="Times New Roman"/>
                <a:cs typeface="Times New Roman"/>
              </a:rPr>
              <a:t>un espace urbain durable</a:t>
            </a:r>
            <a:endParaRPr lang="fr-FR" sz="2400" kern="1400" dirty="0">
              <a:solidFill>
                <a:srgbClr val="000000"/>
              </a:solidFill>
              <a:effectLst>
                <a:glow rad="101600">
                  <a:srgbClr val="006666">
                    <a:alpha val="60000"/>
                  </a:srgbClr>
                </a:glow>
              </a:effectLst>
              <a:latin typeface="Times New Roman"/>
              <a:ea typeface="Times New Roman"/>
            </a:endParaRPr>
          </a:p>
        </p:txBody>
      </p:sp>
      <p:sp>
        <p:nvSpPr>
          <p:cNvPr id="15" name="ZoneTexte 14">
            <a:extLst>
              <a:ext uri="{FF2B5EF4-FFF2-40B4-BE49-F238E27FC236}">
                <a16:creationId xmlns:a16="http://schemas.microsoft.com/office/drawing/2014/main" id="{75B96C24-DDEE-0378-7446-C9FE08DE9460}"/>
              </a:ext>
            </a:extLst>
          </p:cNvPr>
          <p:cNvSpPr txBox="1"/>
          <p:nvPr/>
        </p:nvSpPr>
        <p:spPr>
          <a:xfrm>
            <a:off x="741363" y="4708525"/>
            <a:ext cx="2262187" cy="307975"/>
          </a:xfrm>
          <a:prstGeom prst="rect">
            <a:avLst/>
          </a:prstGeom>
          <a:noFill/>
        </p:spPr>
        <p:txBody>
          <a:bodyPr wrap="none">
            <a:spAutoFit/>
          </a:bodyPr>
          <a:lstStyle/>
          <a:p>
            <a:pPr eaLnBrk="1" fontAlgn="auto" hangingPunct="1">
              <a:spcBef>
                <a:spcPts val="0"/>
              </a:spcBef>
              <a:spcAft>
                <a:spcPts val="0"/>
              </a:spcAft>
              <a:defRPr/>
            </a:pPr>
            <a:r>
              <a:rPr lang="fr-FR" sz="1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 18 et 19Novembre 2025</a:t>
            </a:r>
          </a:p>
        </p:txBody>
      </p:sp>
      <p:sp>
        <p:nvSpPr>
          <p:cNvPr id="2062" name="ZoneTexte 15">
            <a:extLst>
              <a:ext uri="{FF2B5EF4-FFF2-40B4-BE49-F238E27FC236}">
                <a16:creationId xmlns:a16="http://schemas.microsoft.com/office/drawing/2014/main" id="{67A88EFC-3C7D-5022-712A-B8612693A583}"/>
              </a:ext>
            </a:extLst>
          </p:cNvPr>
          <p:cNvSpPr txBox="1">
            <a:spLocks noChangeArrowheads="1"/>
          </p:cNvSpPr>
          <p:nvPr/>
        </p:nvSpPr>
        <p:spPr bwMode="auto">
          <a:xfrm>
            <a:off x="455613" y="66675"/>
            <a:ext cx="2759075"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fr-FR" altLang="fr-FR" sz="900" b="1" dirty="0">
                <a:latin typeface="Times New Roman" panose="02020603050405020304" pitchFamily="18" charset="0"/>
                <a:cs typeface="Times New Roman" panose="02020603050405020304" pitchFamily="18" charset="0"/>
              </a:rPr>
              <a:t>République Algérienne Démocratique et Populaire</a:t>
            </a:r>
            <a:br>
              <a:rPr lang="fr-FR" altLang="fr-FR" sz="900" b="1" dirty="0">
                <a:latin typeface="Times New Roman" panose="02020603050405020304" pitchFamily="18" charset="0"/>
                <a:cs typeface="Times New Roman" panose="02020603050405020304" pitchFamily="18" charset="0"/>
              </a:rPr>
            </a:br>
            <a:r>
              <a:rPr lang="fr-FR" altLang="fr-FR" sz="900" b="1" dirty="0">
                <a:latin typeface="Times New Roman" panose="02020603050405020304" pitchFamily="18" charset="0"/>
                <a:cs typeface="Times New Roman" panose="02020603050405020304" pitchFamily="18" charset="0"/>
              </a:rPr>
              <a:t>Ministère de l’Enseignement Supérieur et </a:t>
            </a:r>
          </a:p>
          <a:p>
            <a:pPr algn="ctr" eaLnBrk="1" hangingPunct="1"/>
            <a:r>
              <a:rPr lang="fr-FR" altLang="fr-FR" sz="900" b="1" dirty="0">
                <a:latin typeface="Times New Roman" panose="02020603050405020304" pitchFamily="18" charset="0"/>
                <a:cs typeface="Times New Roman" panose="02020603050405020304" pitchFamily="18" charset="0"/>
              </a:rPr>
              <a:t>de la Recherche Scientifique </a:t>
            </a:r>
          </a:p>
        </p:txBody>
      </p:sp>
      <p:pic>
        <p:nvPicPr>
          <p:cNvPr id="2063" name="Image 23">
            <a:extLst>
              <a:ext uri="{FF2B5EF4-FFF2-40B4-BE49-F238E27FC236}">
                <a16:creationId xmlns:a16="http://schemas.microsoft.com/office/drawing/2014/main" id="{CFB93514-B02C-D107-CEDD-D8A5FADCCB30}"/>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4288" y="7016750"/>
            <a:ext cx="322262" cy="32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4" name="Image 24">
            <a:extLst>
              <a:ext uri="{FF2B5EF4-FFF2-40B4-BE49-F238E27FC236}">
                <a16:creationId xmlns:a16="http://schemas.microsoft.com/office/drawing/2014/main" id="{5BFDCEED-815C-5AFA-9438-525A1C3028C2}"/>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6737350"/>
            <a:ext cx="36512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5" name="Image 25">
            <a:extLst>
              <a:ext uri="{FF2B5EF4-FFF2-40B4-BE49-F238E27FC236}">
                <a16:creationId xmlns:a16="http://schemas.microsoft.com/office/drawing/2014/main" id="{D82F0530-C83F-23C6-691D-0F58A867D890}"/>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44450" y="6538913"/>
            <a:ext cx="277813"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 name="Rectangle 26">
            <a:extLst>
              <a:ext uri="{FF2B5EF4-FFF2-40B4-BE49-F238E27FC236}">
                <a16:creationId xmlns:a16="http://schemas.microsoft.com/office/drawing/2014/main" id="{A98E9558-862C-1F9A-8D6C-3A47214C74D6}"/>
              </a:ext>
            </a:extLst>
          </p:cNvPr>
          <p:cNvSpPr/>
          <p:nvPr/>
        </p:nvSpPr>
        <p:spPr>
          <a:xfrm>
            <a:off x="352425" y="530225"/>
            <a:ext cx="2892425" cy="646113"/>
          </a:xfrm>
          <a:prstGeom prst="rect">
            <a:avLst/>
          </a:prstGeom>
        </p:spPr>
        <p:txBody>
          <a:bodyPr>
            <a:spAutoFit/>
          </a:bodyPr>
          <a:lstStyle/>
          <a:p>
            <a:pPr algn="ctr" eaLnBrk="1" fontAlgn="auto" hangingPunct="1">
              <a:spcBef>
                <a:spcPts val="0"/>
              </a:spcBef>
              <a:spcAft>
                <a:spcPts val="0"/>
              </a:spcAft>
              <a:defRPr/>
            </a:pPr>
            <a:r>
              <a:rPr lang="fr-FR" sz="900" b="1" dirty="0">
                <a:latin typeface="Times New Roman" panose="02020603050405020304" pitchFamily="18" charset="0"/>
                <a:cs typeface="Times New Roman" panose="02020603050405020304" pitchFamily="18" charset="0"/>
              </a:rPr>
              <a:t>Université Larbi Ben M’</a:t>
            </a:r>
            <a:r>
              <a:rPr lang="fr-FR" sz="900" b="1" dirty="0" err="1">
                <a:latin typeface="Times New Roman" panose="02020603050405020304" pitchFamily="18" charset="0"/>
                <a:cs typeface="Times New Roman" panose="02020603050405020304" pitchFamily="18" charset="0"/>
              </a:rPr>
              <a:t>hidi</a:t>
            </a:r>
            <a:r>
              <a:rPr lang="fr-FR" sz="900" b="1" dirty="0">
                <a:latin typeface="Times New Roman" panose="02020603050405020304" pitchFamily="18" charset="0"/>
                <a:cs typeface="Times New Roman" panose="02020603050405020304" pitchFamily="18" charset="0"/>
              </a:rPr>
              <a:t> Oum El </a:t>
            </a:r>
            <a:r>
              <a:rPr lang="fr-FR" sz="900" b="1" dirty="0" err="1">
                <a:latin typeface="Times New Roman" panose="02020603050405020304" pitchFamily="18" charset="0"/>
                <a:cs typeface="Times New Roman" panose="02020603050405020304" pitchFamily="18" charset="0"/>
              </a:rPr>
              <a:t>Bouaghi</a:t>
            </a:r>
            <a:br>
              <a:rPr lang="fr-FR" sz="900" b="1" dirty="0">
                <a:latin typeface="Times New Roman" panose="02020603050405020304" pitchFamily="18" charset="0"/>
                <a:cs typeface="Times New Roman" panose="02020603050405020304" pitchFamily="18" charset="0"/>
              </a:rPr>
            </a:br>
            <a:r>
              <a:rPr lang="fr-FR" sz="900" b="1" dirty="0">
                <a:latin typeface="Times New Roman" panose="02020603050405020304" pitchFamily="18" charset="0"/>
                <a:cs typeface="Times New Roman" panose="02020603050405020304" pitchFamily="18" charset="0"/>
              </a:rPr>
              <a:t>Faculté des Sciences de la Terre et de l’Architecture</a:t>
            </a:r>
          </a:p>
          <a:p>
            <a:pPr algn="ctr" eaLnBrk="1" fontAlgn="auto" hangingPunct="1">
              <a:spcBef>
                <a:spcPts val="0"/>
              </a:spcBef>
              <a:spcAft>
                <a:spcPts val="0"/>
              </a:spcAft>
              <a:defRPr/>
            </a:pPr>
            <a:r>
              <a:rPr lang="fr-FR" sz="900" b="1" dirty="0">
                <a:latin typeface="Times New Roman" panose="02020603050405020304" pitchFamily="18" charset="0"/>
                <a:cs typeface="Times New Roman" panose="02020603050405020304" pitchFamily="18" charset="0"/>
              </a:rPr>
              <a:t>Département  géographie  et aménagement du territoire</a:t>
            </a:r>
            <a:endParaRPr lang="fr-FR" sz="900" b="1" dirty="0">
              <a:latin typeface="+mn-lt"/>
            </a:endParaRPr>
          </a:p>
        </p:txBody>
      </p:sp>
      <p:sp>
        <p:nvSpPr>
          <p:cNvPr id="2068" name="ZoneTexte 27">
            <a:extLst>
              <a:ext uri="{FF2B5EF4-FFF2-40B4-BE49-F238E27FC236}">
                <a16:creationId xmlns:a16="http://schemas.microsoft.com/office/drawing/2014/main" id="{E20ACDE0-B938-1873-451E-A0F56F2A9119}"/>
              </a:ext>
            </a:extLst>
          </p:cNvPr>
          <p:cNvSpPr txBox="1">
            <a:spLocks noChangeArrowheads="1"/>
          </p:cNvSpPr>
          <p:nvPr/>
        </p:nvSpPr>
        <p:spPr bwMode="auto">
          <a:xfrm>
            <a:off x="160338" y="1082675"/>
            <a:ext cx="3422650" cy="554038"/>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a:spcAft>
                <a:spcPts val="0"/>
              </a:spcAft>
              <a:defRPr/>
            </a:pPr>
            <a:r>
              <a:rPr lang="fr-FR" sz="1000" b="1" kern="1400" dirty="0">
                <a:solidFill>
                  <a:srgbClr val="000000"/>
                </a:solidFill>
                <a:latin typeface="Times New Roman"/>
                <a:ea typeface="Times New Roman"/>
              </a:rPr>
              <a:t>Laboratoire Evaluation de la Qualité d’Usage dans l’Architecture et l’Environnement Bâti</a:t>
            </a:r>
            <a:endParaRPr lang="fr-FR" sz="1050" kern="1400" dirty="0">
              <a:solidFill>
                <a:srgbClr val="000000"/>
              </a:solidFill>
              <a:latin typeface="Times New Roman"/>
              <a:ea typeface="Times New Roman"/>
            </a:endParaRPr>
          </a:p>
          <a:p>
            <a:pPr>
              <a:defRPr/>
            </a:pPr>
            <a:r>
              <a:rPr lang="fr-FR" sz="1000" b="1" kern="1400" dirty="0">
                <a:solidFill>
                  <a:srgbClr val="000000"/>
                </a:solidFill>
                <a:latin typeface="Times New Roman"/>
                <a:ea typeface="Times New Roman"/>
              </a:rPr>
              <a:t>Laboratoire Problèmes sociaux dans la société algérienne</a:t>
            </a:r>
            <a:endParaRPr lang="fr-FR" altLang="fr-FR" sz="1000" b="1" dirty="0">
              <a:latin typeface="Times New Roman" pitchFamily="18" charset="0"/>
              <a:cs typeface="Times New Roman" pitchFamily="18" charset="0"/>
            </a:endParaRPr>
          </a:p>
        </p:txBody>
      </p:sp>
      <p:sp>
        <p:nvSpPr>
          <p:cNvPr id="34" name="Rectangle 33">
            <a:extLst>
              <a:ext uri="{FF2B5EF4-FFF2-40B4-BE49-F238E27FC236}">
                <a16:creationId xmlns:a16="http://schemas.microsoft.com/office/drawing/2014/main" id="{A24428A8-B6A9-33E8-159C-9E5EEE32037D}"/>
              </a:ext>
            </a:extLst>
          </p:cNvPr>
          <p:cNvSpPr>
            <a:spLocks/>
          </p:cNvSpPr>
          <p:nvPr/>
        </p:nvSpPr>
        <p:spPr>
          <a:xfrm>
            <a:off x="209550" y="2416175"/>
            <a:ext cx="3105150" cy="346075"/>
          </a:xfrm>
          <a:prstGeom prst="rect">
            <a:avLst/>
          </a:prstGeom>
          <a:noFill/>
          <a:ln w="12700" cap="flat" cmpd="sng" algn="ctr">
            <a:noFill/>
            <a:prstDash val="solid"/>
            <a:miter lim="800000"/>
          </a:ln>
          <a:effectLst/>
        </p:spPr>
        <p:txBody>
          <a:bodyPr anchor="ctr"/>
          <a:lstStyle/>
          <a:p>
            <a:pPr algn="ctr" rtl="1">
              <a:spcAft>
                <a:spcPts val="0"/>
              </a:spcAft>
              <a:defRPr/>
            </a:pPr>
            <a:r>
              <a:rPr lang="fr-FR" sz="1200" b="1" kern="1400" dirty="0">
                <a:solidFill>
                  <a:srgbClr val="000000"/>
                </a:solidFill>
                <a:latin typeface="Times New Roman"/>
                <a:ea typeface="Times New Roman"/>
              </a:rPr>
              <a:t> Organisent une Conférence nationale sur </a:t>
            </a:r>
            <a:endParaRPr lang="fr-FR" sz="1000" kern="1400" dirty="0">
              <a:solidFill>
                <a:srgbClr val="000000"/>
              </a:solidFill>
              <a:latin typeface="Times New Roman"/>
              <a:ea typeface="Times New Roman"/>
            </a:endParaRPr>
          </a:p>
          <a:p>
            <a:pPr algn="ctr" rtl="1">
              <a:spcAft>
                <a:spcPts val="0"/>
              </a:spcAft>
              <a:defRPr/>
            </a:pPr>
            <a:r>
              <a:rPr lang="ar-DZ" sz="1000" kern="1400" dirty="0">
                <a:solidFill>
                  <a:srgbClr val="000000"/>
                </a:solidFill>
                <a:latin typeface="Times New Roman"/>
                <a:ea typeface="Times New Roman"/>
              </a:rPr>
              <a:t> </a:t>
            </a:r>
            <a:endParaRPr lang="fr-FR" sz="1000" kern="1400" dirty="0">
              <a:solidFill>
                <a:srgbClr val="000000"/>
              </a:solidFill>
              <a:latin typeface="Times New Roman"/>
              <a:ea typeface="Times New Roman"/>
            </a:endParaRPr>
          </a:p>
        </p:txBody>
      </p:sp>
      <p:pic>
        <p:nvPicPr>
          <p:cNvPr id="35" name="Image 34">
            <a:extLst>
              <a:ext uri="{FF2B5EF4-FFF2-40B4-BE49-F238E27FC236}">
                <a16:creationId xmlns:a16="http://schemas.microsoft.com/office/drawing/2014/main" id="{A68C40A1-1786-B64B-EE50-01A3F22977D7}"/>
              </a:ext>
            </a:extLst>
          </p:cNvPr>
          <p:cNvPicPr/>
          <p:nvPr/>
        </p:nvPicPr>
        <p:blipFill>
          <a:blip r:embed="rId3" cstate="print"/>
          <a:srcRect/>
          <a:stretch>
            <a:fillRect/>
          </a:stretch>
        </p:blipFill>
        <p:spPr bwMode="auto">
          <a:xfrm>
            <a:off x="-68908" y="120650"/>
            <a:ext cx="702966" cy="609739"/>
          </a:xfrm>
          <a:prstGeom prst="rect">
            <a:avLst/>
          </a:prstGeom>
          <a:ln>
            <a:noFill/>
          </a:ln>
          <a:effectLst>
            <a:softEdge rad="112500"/>
          </a:effectLst>
        </p:spPr>
      </p:pic>
      <p:sp>
        <p:nvSpPr>
          <p:cNvPr id="17" name="ZoneTexte 16">
            <a:extLst>
              <a:ext uri="{FF2B5EF4-FFF2-40B4-BE49-F238E27FC236}">
                <a16:creationId xmlns:a16="http://schemas.microsoft.com/office/drawing/2014/main" id="{0A1AF8A8-5577-0EAB-911D-B3559287C5A2}"/>
              </a:ext>
            </a:extLst>
          </p:cNvPr>
          <p:cNvSpPr txBox="1"/>
          <p:nvPr/>
        </p:nvSpPr>
        <p:spPr>
          <a:xfrm>
            <a:off x="49213" y="6064250"/>
            <a:ext cx="2805112" cy="1322388"/>
          </a:xfrm>
          <a:prstGeom prst="rect">
            <a:avLst/>
          </a:prstGeom>
          <a:noFill/>
        </p:spPr>
        <p:txBody>
          <a:bodyPr>
            <a:spAutoFit/>
          </a:bodyPr>
          <a:lstStyle/>
          <a:p>
            <a:pPr eaLnBrk="1" fontAlgn="auto" hangingPunct="1">
              <a:spcBef>
                <a:spcPts val="0"/>
              </a:spcBef>
              <a:spcAft>
                <a:spcPts val="0"/>
              </a:spcAft>
              <a:defRPr/>
            </a:pPr>
            <a:r>
              <a:rPr lang="fr-FR" sz="1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Contact:</a:t>
            </a:r>
          </a:p>
          <a:p>
            <a:pPr eaLnBrk="1" fontAlgn="auto" hangingPunct="1">
              <a:spcBef>
                <a:spcPts val="0"/>
              </a:spcBef>
              <a:spcAft>
                <a:spcPts val="0"/>
              </a:spcAft>
              <a:defRPr/>
            </a:pPr>
            <a:endParaRPr lang="fr-FR" sz="1600" dirty="0">
              <a:latin typeface="Times New Roman" panose="02020603050405020304" pitchFamily="18" charset="0"/>
              <a:cs typeface="Times New Roman" panose="02020603050405020304" pitchFamily="18" charset="0"/>
            </a:endParaRPr>
          </a:p>
          <a:p>
            <a:pPr eaLnBrk="1" fontAlgn="auto" hangingPunct="1">
              <a:spcBef>
                <a:spcPts val="0"/>
              </a:spcBef>
              <a:spcAft>
                <a:spcPts val="0"/>
              </a:spcAft>
              <a:defRPr/>
            </a:pPr>
            <a:r>
              <a:rPr lang="fr-FR" sz="1600" dirty="0">
                <a:latin typeface="Times New Roman" panose="02020603050405020304" pitchFamily="18" charset="0"/>
                <a:cs typeface="Times New Roman" panose="02020603050405020304" pitchFamily="18" charset="0"/>
              </a:rPr>
              <a:t>      </a:t>
            </a:r>
            <a:r>
              <a:rPr lang="fr-FR" sz="1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+213696280602</a:t>
            </a:r>
          </a:p>
          <a:p>
            <a:pPr eaLnBrk="1" fontAlgn="auto" hangingPunct="1">
              <a:spcBef>
                <a:spcPts val="0"/>
              </a:spcBef>
              <a:spcAft>
                <a:spcPts val="0"/>
              </a:spcAft>
              <a:defRPr/>
            </a:pPr>
            <a:r>
              <a:rPr lang="fr-FR" sz="1600" dirty="0">
                <a:latin typeface="Times New Roman" panose="02020603050405020304" pitchFamily="18" charset="0"/>
                <a:cs typeface="Times New Roman" panose="02020603050405020304" pitchFamily="18" charset="0"/>
              </a:rPr>
              <a:t>    </a:t>
            </a:r>
            <a:r>
              <a:rPr lang="fr-FR" sz="1600" b="1" u="sng" kern="1400" dirty="0">
                <a:solidFill>
                  <a:srgbClr val="000000"/>
                </a:solidFill>
                <a:latin typeface="Times New Roman"/>
                <a:ea typeface="Times New Roman"/>
                <a:cs typeface="Times New Roman"/>
                <a:hlinkClick r:id="rId8"/>
              </a:rPr>
              <a:t>nccs@univ-oeb.dz</a:t>
            </a:r>
            <a:endParaRPr lang="fr-FR" sz="1600" kern="1400" dirty="0">
              <a:solidFill>
                <a:srgbClr val="000000"/>
              </a:solidFill>
              <a:latin typeface="Times New Roman"/>
              <a:ea typeface="Times New Roman"/>
            </a:endParaRPr>
          </a:p>
          <a:p>
            <a:pPr eaLnBrk="1" fontAlgn="auto" hangingPunct="1">
              <a:spcBef>
                <a:spcPts val="0"/>
              </a:spcBef>
              <a:spcAft>
                <a:spcPts val="0"/>
              </a:spcAft>
              <a:defRPr/>
            </a:pPr>
            <a:r>
              <a:rPr lang="fr-FR" sz="1600" dirty="0">
                <a:latin typeface="Times New Roman" panose="02020603050405020304" pitchFamily="18" charset="0"/>
                <a:cs typeface="Times New Roman" panose="02020603050405020304" pitchFamily="18" charset="0"/>
              </a:rPr>
              <a:t>    </a:t>
            </a:r>
            <a:r>
              <a:rPr lang="fr-FR" sz="1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Oum El </a:t>
            </a:r>
            <a:r>
              <a:rPr lang="fr-FR" sz="16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Bouaghi</a:t>
            </a:r>
            <a:r>
              <a:rPr lang="fr-FR" sz="1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Algérie</a:t>
            </a:r>
          </a:p>
        </p:txBody>
      </p:sp>
      <p:sp>
        <p:nvSpPr>
          <p:cNvPr id="40" name="Rectangle 39">
            <a:extLst>
              <a:ext uri="{FF2B5EF4-FFF2-40B4-BE49-F238E27FC236}">
                <a16:creationId xmlns:a16="http://schemas.microsoft.com/office/drawing/2014/main" id="{C56AC450-8C18-8E82-252D-32B50C4B600A}"/>
              </a:ext>
            </a:extLst>
          </p:cNvPr>
          <p:cNvSpPr>
            <a:spLocks/>
          </p:cNvSpPr>
          <p:nvPr/>
        </p:nvSpPr>
        <p:spPr>
          <a:xfrm>
            <a:off x="115888" y="4848225"/>
            <a:ext cx="3271837" cy="958850"/>
          </a:xfrm>
          <a:prstGeom prst="rect">
            <a:avLst/>
          </a:prstGeom>
          <a:noFill/>
          <a:ln w="12700" cap="flat" cmpd="sng" algn="ctr">
            <a:noFill/>
            <a:prstDash val="solid"/>
            <a:miter lim="800000"/>
          </a:ln>
          <a:effectLst/>
        </p:spPr>
        <p:txBody>
          <a:bodyPr anchor="ctr"/>
          <a:lstStyle/>
          <a:p>
            <a:pPr algn="ctr">
              <a:spcAft>
                <a:spcPts val="0"/>
              </a:spcAft>
              <a:defRPr/>
            </a:pPr>
            <a:r>
              <a:rPr lang="fr-FR" sz="1200" b="1" kern="1400" dirty="0">
                <a:solidFill>
                  <a:srgbClr val="000000"/>
                </a:solidFill>
                <a:latin typeface="Times New Roman"/>
                <a:ea typeface="Times New Roman"/>
                <a:cs typeface="Times New Roman"/>
              </a:rPr>
              <a:t>Président d’honneur: </a:t>
            </a:r>
            <a:endParaRPr lang="fr-FR" sz="1200" kern="1400" dirty="0">
              <a:solidFill>
                <a:srgbClr val="000000"/>
              </a:solidFill>
              <a:latin typeface="Times New Roman"/>
              <a:ea typeface="Times New Roman"/>
            </a:endParaRPr>
          </a:p>
          <a:p>
            <a:pPr algn="ctr">
              <a:spcAft>
                <a:spcPts val="0"/>
              </a:spcAft>
              <a:defRPr/>
            </a:pPr>
            <a:r>
              <a:rPr lang="fr-FR" sz="1200" b="1" kern="1400" dirty="0">
                <a:solidFill>
                  <a:srgbClr val="000000"/>
                </a:solidFill>
                <a:latin typeface="Times New Roman"/>
                <a:ea typeface="Times New Roman"/>
                <a:cs typeface="Times New Roman"/>
              </a:rPr>
              <a:t>Pr. </a:t>
            </a:r>
            <a:r>
              <a:rPr lang="fr-FR" sz="1200" b="1" kern="1400" dirty="0" err="1">
                <a:solidFill>
                  <a:srgbClr val="0070C0"/>
                </a:solidFill>
                <a:latin typeface="Times New Roman"/>
                <a:ea typeface="Times New Roman"/>
                <a:cs typeface="Times New Roman"/>
              </a:rPr>
              <a:t>Dibi</a:t>
            </a:r>
            <a:r>
              <a:rPr lang="fr-FR" sz="1200" b="1" kern="1400" dirty="0">
                <a:solidFill>
                  <a:srgbClr val="0070C0"/>
                </a:solidFill>
                <a:latin typeface="Times New Roman"/>
                <a:ea typeface="Times New Roman"/>
                <a:cs typeface="Times New Roman"/>
              </a:rPr>
              <a:t> </a:t>
            </a:r>
            <a:r>
              <a:rPr lang="fr-FR" sz="1200" b="1" kern="1400" dirty="0" err="1">
                <a:solidFill>
                  <a:srgbClr val="0070C0"/>
                </a:solidFill>
                <a:latin typeface="Times New Roman"/>
                <a:ea typeface="Times New Roman"/>
                <a:cs typeface="Times New Roman"/>
              </a:rPr>
              <a:t>Zoheir</a:t>
            </a:r>
            <a:r>
              <a:rPr lang="fr-FR" sz="1200" b="1" kern="1400" dirty="0">
                <a:solidFill>
                  <a:srgbClr val="0070C0"/>
                </a:solidFill>
                <a:latin typeface="Times New Roman"/>
                <a:ea typeface="Times New Roman"/>
                <a:cs typeface="Times New Roman"/>
              </a:rPr>
              <a:t> </a:t>
            </a:r>
            <a:endParaRPr lang="fr-FR" sz="1200" kern="1400" dirty="0">
              <a:solidFill>
                <a:srgbClr val="000000"/>
              </a:solidFill>
              <a:latin typeface="Times New Roman"/>
              <a:ea typeface="Times New Roman"/>
            </a:endParaRPr>
          </a:p>
          <a:p>
            <a:pPr algn="ctr">
              <a:spcAft>
                <a:spcPts val="0"/>
              </a:spcAft>
              <a:defRPr/>
            </a:pPr>
            <a:r>
              <a:rPr lang="fr-FR" sz="1200" b="1" kern="1400" dirty="0">
                <a:solidFill>
                  <a:srgbClr val="000000"/>
                </a:solidFill>
                <a:latin typeface="Times New Roman"/>
                <a:ea typeface="Times New Roman"/>
                <a:cs typeface="Times New Roman"/>
              </a:rPr>
              <a:t>-Recteur de l’université d’Oum El </a:t>
            </a:r>
            <a:r>
              <a:rPr lang="fr-FR" sz="1200" b="1" kern="1400" dirty="0" err="1">
                <a:solidFill>
                  <a:srgbClr val="000000"/>
                </a:solidFill>
                <a:latin typeface="Times New Roman"/>
                <a:ea typeface="Times New Roman"/>
                <a:cs typeface="Times New Roman"/>
              </a:rPr>
              <a:t>Bouaghi</a:t>
            </a:r>
            <a:r>
              <a:rPr lang="fr-FR" sz="1200" b="1" kern="1400" dirty="0">
                <a:solidFill>
                  <a:srgbClr val="000000"/>
                </a:solidFill>
                <a:latin typeface="Times New Roman"/>
                <a:ea typeface="Times New Roman"/>
                <a:cs typeface="Times New Roman"/>
              </a:rPr>
              <a:t>-</a:t>
            </a:r>
            <a:endParaRPr lang="fr-FR" sz="1200" kern="1400" dirty="0">
              <a:solidFill>
                <a:srgbClr val="000000"/>
              </a:solidFill>
              <a:latin typeface="Times New Roman"/>
              <a:ea typeface="Times New Roman"/>
            </a:endParaRPr>
          </a:p>
        </p:txBody>
      </p:sp>
      <p:sp>
        <p:nvSpPr>
          <p:cNvPr id="41" name="Rectangle 40">
            <a:extLst>
              <a:ext uri="{FF2B5EF4-FFF2-40B4-BE49-F238E27FC236}">
                <a16:creationId xmlns:a16="http://schemas.microsoft.com/office/drawing/2014/main" id="{2A0DFC79-4474-75C4-DED2-F518ED6CD694}"/>
              </a:ext>
            </a:extLst>
          </p:cNvPr>
          <p:cNvSpPr>
            <a:spLocks/>
          </p:cNvSpPr>
          <p:nvPr/>
        </p:nvSpPr>
        <p:spPr>
          <a:xfrm>
            <a:off x="82550" y="5481638"/>
            <a:ext cx="3325813" cy="722312"/>
          </a:xfrm>
          <a:prstGeom prst="rect">
            <a:avLst/>
          </a:prstGeom>
          <a:noFill/>
          <a:ln w="12700" cap="flat" cmpd="sng" algn="ctr">
            <a:noFill/>
            <a:prstDash val="solid"/>
            <a:miter lim="800000"/>
          </a:ln>
          <a:effectLst/>
        </p:spPr>
        <p:txBody>
          <a:bodyPr anchor="ctr"/>
          <a:lstStyle/>
          <a:p>
            <a:pPr algn="ctr" rtl="1">
              <a:spcAft>
                <a:spcPts val="0"/>
              </a:spcAft>
              <a:defRPr/>
            </a:pPr>
            <a:r>
              <a:rPr lang="fr-FR" sz="1200" b="1" kern="1400" dirty="0">
                <a:solidFill>
                  <a:srgbClr val="000000"/>
                </a:solidFill>
                <a:latin typeface="Times New Roman"/>
                <a:ea typeface="Times New Roman"/>
                <a:cs typeface="Times New Roman"/>
              </a:rPr>
              <a:t> </a:t>
            </a:r>
            <a:r>
              <a:rPr lang="en-US" sz="1200" b="1" kern="1400" dirty="0" err="1">
                <a:solidFill>
                  <a:srgbClr val="000000"/>
                </a:solidFill>
                <a:latin typeface="Times New Roman"/>
                <a:ea typeface="Times New Roman"/>
                <a:cs typeface="Times New Roman"/>
              </a:rPr>
              <a:t>Présidente</a:t>
            </a:r>
            <a:r>
              <a:rPr lang="en-US" sz="1200" b="1" kern="1400" dirty="0">
                <a:solidFill>
                  <a:srgbClr val="000000"/>
                </a:solidFill>
                <a:latin typeface="Times New Roman"/>
                <a:ea typeface="Times New Roman"/>
                <a:cs typeface="Times New Roman"/>
              </a:rPr>
              <a:t> de la </a:t>
            </a:r>
            <a:r>
              <a:rPr lang="en-US" sz="1200" b="1" kern="1400" dirty="0" err="1">
                <a:solidFill>
                  <a:srgbClr val="000000"/>
                </a:solidFill>
                <a:latin typeface="Times New Roman"/>
                <a:ea typeface="Times New Roman"/>
                <a:cs typeface="Times New Roman"/>
              </a:rPr>
              <a:t>conférence</a:t>
            </a:r>
            <a:r>
              <a:rPr lang="en-US" sz="1200" b="1" kern="1400" dirty="0">
                <a:solidFill>
                  <a:srgbClr val="000000"/>
                </a:solidFill>
                <a:latin typeface="Times New Roman"/>
                <a:ea typeface="Times New Roman"/>
                <a:cs typeface="Times New Roman"/>
              </a:rPr>
              <a:t>: </a:t>
            </a:r>
            <a:endParaRPr lang="fr-FR" sz="1200" kern="1400" dirty="0">
              <a:solidFill>
                <a:srgbClr val="000000"/>
              </a:solidFill>
              <a:latin typeface="Times New Roman"/>
              <a:ea typeface="Times New Roman"/>
            </a:endParaRPr>
          </a:p>
          <a:p>
            <a:pPr algn="ctr" rtl="1">
              <a:spcAft>
                <a:spcPts val="0"/>
              </a:spcAft>
              <a:defRPr/>
            </a:pPr>
            <a:r>
              <a:rPr lang="en-US" sz="1200" b="1" kern="1400" dirty="0">
                <a:solidFill>
                  <a:srgbClr val="000000"/>
                </a:solidFill>
                <a:latin typeface="Times New Roman"/>
                <a:ea typeface="Times New Roman"/>
                <a:cs typeface="Times New Roman"/>
              </a:rPr>
              <a:t>Pr. </a:t>
            </a:r>
            <a:r>
              <a:rPr lang="en-US" sz="1200" b="1" kern="1400" dirty="0" err="1">
                <a:solidFill>
                  <a:srgbClr val="000000"/>
                </a:solidFill>
                <a:latin typeface="Times New Roman"/>
                <a:ea typeface="Times New Roman"/>
                <a:cs typeface="Times New Roman"/>
              </a:rPr>
              <a:t>Feddal</a:t>
            </a:r>
            <a:r>
              <a:rPr lang="en-US" sz="1200" b="1" kern="1400" dirty="0">
                <a:solidFill>
                  <a:srgbClr val="000000"/>
                </a:solidFill>
                <a:latin typeface="Times New Roman"/>
                <a:ea typeface="Times New Roman"/>
                <a:cs typeface="Times New Roman"/>
              </a:rPr>
              <a:t> Nadia </a:t>
            </a:r>
            <a:endParaRPr lang="fr-FR" sz="1200" kern="1400" dirty="0">
              <a:solidFill>
                <a:srgbClr val="000000"/>
              </a:solidFill>
              <a:latin typeface="Times New Roman"/>
              <a:ea typeface="Times New Roman"/>
            </a:endParaRPr>
          </a:p>
          <a:p>
            <a:pPr algn="ctr">
              <a:spcAft>
                <a:spcPts val="0"/>
              </a:spcAft>
              <a:defRPr/>
            </a:pPr>
            <a:r>
              <a:rPr lang="fr-FR" sz="1200" kern="1400" dirty="0">
                <a:solidFill>
                  <a:srgbClr val="000000"/>
                </a:solidFill>
                <a:latin typeface="Times New Roman"/>
                <a:ea typeface="Times New Roman"/>
              </a:rPr>
              <a:t> </a:t>
            </a:r>
          </a:p>
        </p:txBody>
      </p:sp>
      <p:pic>
        <p:nvPicPr>
          <p:cNvPr id="2073" name="Image 5">
            <a:extLst>
              <a:ext uri="{FF2B5EF4-FFF2-40B4-BE49-F238E27FC236}">
                <a16:creationId xmlns:a16="http://schemas.microsoft.com/office/drawing/2014/main" id="{3FA26CF5-884F-F0A9-4F3E-567F39D08C4D}"/>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2238" y="1657350"/>
            <a:ext cx="762000" cy="642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74" name="Image 7">
            <a:extLst>
              <a:ext uri="{FF2B5EF4-FFF2-40B4-BE49-F238E27FC236}">
                <a16:creationId xmlns:a16="http://schemas.microsoft.com/office/drawing/2014/main" id="{45DA38BE-AE56-E26D-0AAE-63C9ADFB8B86}"/>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l="16809" r="16110" b="45033"/>
          <a:stretch>
            <a:fillRect/>
          </a:stretch>
        </p:blipFill>
        <p:spPr bwMode="auto">
          <a:xfrm>
            <a:off x="2786063" y="1595438"/>
            <a:ext cx="763587" cy="69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75" name="Image 10">
            <a:extLst>
              <a:ext uri="{FF2B5EF4-FFF2-40B4-BE49-F238E27FC236}">
                <a16:creationId xmlns:a16="http://schemas.microsoft.com/office/drawing/2014/main" id="{4CA10660-95E6-A148-8CE6-F00B87DFED11}"/>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915988" y="1625600"/>
            <a:ext cx="673100" cy="50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76" name="Image 11">
            <a:extLst>
              <a:ext uri="{FF2B5EF4-FFF2-40B4-BE49-F238E27FC236}">
                <a16:creationId xmlns:a16="http://schemas.microsoft.com/office/drawing/2014/main" id="{DC003198-116A-9782-7E9D-12870796D7D3}"/>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11388" y="1624013"/>
            <a:ext cx="508000" cy="487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77" name="Image 12">
            <a:extLst>
              <a:ext uri="{FF2B5EF4-FFF2-40B4-BE49-F238E27FC236}">
                <a16:creationId xmlns:a16="http://schemas.microsoft.com/office/drawing/2014/main" id="{B51642C5-3EFE-AE3C-D361-EB76D29C8B51}"/>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293813" y="2154238"/>
            <a:ext cx="962025" cy="30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57A5537-A79C-C6CA-C186-88EB28C0A073}"/>
              </a:ext>
            </a:extLst>
          </p:cNvPr>
          <p:cNvSpPr/>
          <p:nvPr/>
        </p:nvSpPr>
        <p:spPr>
          <a:xfrm>
            <a:off x="7135813" y="120650"/>
            <a:ext cx="3506787" cy="7315200"/>
          </a:xfrm>
          <a:prstGeom prst="rect">
            <a:avLst/>
          </a:prstGeom>
          <a:ln>
            <a:noFill/>
          </a:ln>
        </p:spPr>
        <p:style>
          <a:lnRef idx="2">
            <a:schemeClr val="accent2"/>
          </a:lnRef>
          <a:fillRef idx="1">
            <a:schemeClr val="lt1"/>
          </a:fillRef>
          <a:effectRef idx="0">
            <a:schemeClr val="accent2"/>
          </a:effectRef>
          <a:fontRef idx="minor">
            <a:schemeClr val="dk1"/>
          </a:fontRef>
        </p:style>
        <p:txBody>
          <a:bodyPr anchor="ctr"/>
          <a:lstStyle/>
          <a:p>
            <a:pPr algn="ctr" eaLnBrk="1" fontAlgn="auto" hangingPunct="1">
              <a:spcBef>
                <a:spcPts val="0"/>
              </a:spcBef>
              <a:spcAft>
                <a:spcPts val="0"/>
              </a:spcAft>
              <a:defRPr/>
            </a:pPr>
            <a:endParaRPr lang="fr-FR"/>
          </a:p>
        </p:txBody>
      </p:sp>
      <p:sp>
        <p:nvSpPr>
          <p:cNvPr id="29" name="Organigramme : Délai 28">
            <a:extLst>
              <a:ext uri="{FF2B5EF4-FFF2-40B4-BE49-F238E27FC236}">
                <a16:creationId xmlns:a16="http://schemas.microsoft.com/office/drawing/2014/main" id="{4904FE16-28C3-47B2-C196-C49C7FD2DD0F}"/>
              </a:ext>
            </a:extLst>
          </p:cNvPr>
          <p:cNvSpPr/>
          <p:nvPr/>
        </p:nvSpPr>
        <p:spPr>
          <a:xfrm>
            <a:off x="7170738" y="6678613"/>
            <a:ext cx="2495550" cy="709612"/>
          </a:xfrm>
          <a:prstGeom prst="flowChartDelay">
            <a:avLst/>
          </a:prstGeom>
          <a:solidFill>
            <a:srgbClr val="006666"/>
          </a:solidFill>
          <a:ln>
            <a:solidFill>
              <a:srgbClr val="006666"/>
            </a:solidFill>
          </a:ln>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fr-FR"/>
          </a:p>
        </p:txBody>
      </p:sp>
      <p:sp>
        <p:nvSpPr>
          <p:cNvPr id="4" name="Rectangle 3">
            <a:extLst>
              <a:ext uri="{FF2B5EF4-FFF2-40B4-BE49-F238E27FC236}">
                <a16:creationId xmlns:a16="http://schemas.microsoft.com/office/drawing/2014/main" id="{B403CA03-EAB8-CF4C-D53B-6F4C3329282E}"/>
              </a:ext>
            </a:extLst>
          </p:cNvPr>
          <p:cNvSpPr/>
          <p:nvPr/>
        </p:nvSpPr>
        <p:spPr>
          <a:xfrm>
            <a:off x="30163" y="120650"/>
            <a:ext cx="3508375" cy="7315200"/>
          </a:xfrm>
          <a:prstGeom prst="rect">
            <a:avLst/>
          </a:prstGeom>
          <a:ln>
            <a:noFill/>
          </a:ln>
        </p:spPr>
        <p:style>
          <a:lnRef idx="2">
            <a:schemeClr val="accent2"/>
          </a:lnRef>
          <a:fillRef idx="1">
            <a:schemeClr val="lt1"/>
          </a:fillRef>
          <a:effectRef idx="0">
            <a:schemeClr val="accent2"/>
          </a:effectRef>
          <a:fontRef idx="minor">
            <a:schemeClr val="dk1"/>
          </a:fontRef>
        </p:style>
        <p:txBody>
          <a:bodyPr anchor="ctr"/>
          <a:lstStyle/>
          <a:p>
            <a:pPr algn="ctr" eaLnBrk="1" fontAlgn="auto" hangingPunct="1">
              <a:spcBef>
                <a:spcPts val="0"/>
              </a:spcBef>
              <a:spcAft>
                <a:spcPts val="0"/>
              </a:spcAft>
              <a:defRPr/>
            </a:pPr>
            <a:endParaRPr lang="fr-FR" dirty="0"/>
          </a:p>
        </p:txBody>
      </p:sp>
      <p:sp>
        <p:nvSpPr>
          <p:cNvPr id="6" name="Rectangle 5">
            <a:extLst>
              <a:ext uri="{FF2B5EF4-FFF2-40B4-BE49-F238E27FC236}">
                <a16:creationId xmlns:a16="http://schemas.microsoft.com/office/drawing/2014/main" id="{17598206-8A4F-CB65-E950-F0535BDCA168}"/>
              </a:ext>
            </a:extLst>
          </p:cNvPr>
          <p:cNvSpPr/>
          <p:nvPr/>
        </p:nvSpPr>
        <p:spPr>
          <a:xfrm>
            <a:off x="3582988" y="120650"/>
            <a:ext cx="3506787" cy="7315200"/>
          </a:xfrm>
          <a:prstGeom prst="rect">
            <a:avLst/>
          </a:prstGeom>
          <a:ln>
            <a:noFill/>
          </a:ln>
        </p:spPr>
        <p:style>
          <a:lnRef idx="2">
            <a:schemeClr val="accent2"/>
          </a:lnRef>
          <a:fillRef idx="1">
            <a:schemeClr val="lt1"/>
          </a:fillRef>
          <a:effectRef idx="0">
            <a:schemeClr val="accent2"/>
          </a:effectRef>
          <a:fontRef idx="minor">
            <a:schemeClr val="dk1"/>
          </a:fontRef>
        </p:style>
        <p:txBody>
          <a:bodyPr anchor="ctr"/>
          <a:lstStyle/>
          <a:p>
            <a:pPr algn="ctr" eaLnBrk="1" fontAlgn="auto" hangingPunct="1">
              <a:spcBef>
                <a:spcPts val="0"/>
              </a:spcBef>
              <a:spcAft>
                <a:spcPts val="0"/>
              </a:spcAft>
              <a:defRPr/>
            </a:pPr>
            <a:endParaRPr lang="fr-FR"/>
          </a:p>
        </p:txBody>
      </p:sp>
      <p:sp>
        <p:nvSpPr>
          <p:cNvPr id="8" name="ZoneTexte 7">
            <a:extLst>
              <a:ext uri="{FF2B5EF4-FFF2-40B4-BE49-F238E27FC236}">
                <a16:creationId xmlns:a16="http://schemas.microsoft.com/office/drawing/2014/main" id="{7CFB464D-876E-D231-3E2F-30956514FC1D}"/>
              </a:ext>
            </a:extLst>
          </p:cNvPr>
          <p:cNvSpPr txBox="1"/>
          <p:nvPr/>
        </p:nvSpPr>
        <p:spPr>
          <a:xfrm>
            <a:off x="119062" y="60325"/>
            <a:ext cx="1665288" cy="307975"/>
          </a:xfrm>
          <a:prstGeom prst="rect">
            <a:avLst/>
          </a:prstGeom>
          <a:noFill/>
        </p:spPr>
        <p:txBody>
          <a:bodyPr wrap="none">
            <a:spAutoFit/>
          </a:bodyPr>
          <a:lstStyle/>
          <a:p>
            <a:pPr eaLnBrk="1" fontAlgn="auto" hangingPunct="1">
              <a:spcBef>
                <a:spcPts val="0"/>
              </a:spcBef>
              <a:spcAft>
                <a:spcPts val="0"/>
              </a:spcAft>
              <a:defRPr/>
            </a:pPr>
            <a:r>
              <a:rPr lang="fr-FR" sz="1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Comité scientifique</a:t>
            </a:r>
          </a:p>
        </p:txBody>
      </p:sp>
      <p:sp>
        <p:nvSpPr>
          <p:cNvPr id="9" name="ZoneTexte 8">
            <a:extLst>
              <a:ext uri="{FF2B5EF4-FFF2-40B4-BE49-F238E27FC236}">
                <a16:creationId xmlns:a16="http://schemas.microsoft.com/office/drawing/2014/main" id="{37FEC933-92F8-A101-1BBB-4EF114E15B42}"/>
              </a:ext>
            </a:extLst>
          </p:cNvPr>
          <p:cNvSpPr txBox="1"/>
          <p:nvPr/>
        </p:nvSpPr>
        <p:spPr>
          <a:xfrm>
            <a:off x="3641724" y="2358881"/>
            <a:ext cx="1903412" cy="307975"/>
          </a:xfrm>
          <a:prstGeom prst="rect">
            <a:avLst/>
          </a:prstGeom>
          <a:noFill/>
        </p:spPr>
        <p:txBody>
          <a:bodyPr wrap="none">
            <a:spAutoFit/>
          </a:bodyPr>
          <a:lstStyle/>
          <a:p>
            <a:pPr eaLnBrk="1" fontAlgn="auto" hangingPunct="1">
              <a:spcBef>
                <a:spcPts val="0"/>
              </a:spcBef>
              <a:spcAft>
                <a:spcPts val="0"/>
              </a:spcAft>
              <a:defRPr/>
            </a:pPr>
            <a:r>
              <a:rPr lang="fr-FR" sz="1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Comité d’organisation</a:t>
            </a:r>
          </a:p>
        </p:txBody>
      </p:sp>
      <p:sp>
        <p:nvSpPr>
          <p:cNvPr id="10" name="ZoneTexte 9">
            <a:extLst>
              <a:ext uri="{FF2B5EF4-FFF2-40B4-BE49-F238E27FC236}">
                <a16:creationId xmlns:a16="http://schemas.microsoft.com/office/drawing/2014/main" id="{A22C3577-C146-F219-0ACA-A1FBD1022CCE}"/>
              </a:ext>
            </a:extLst>
          </p:cNvPr>
          <p:cNvSpPr txBox="1"/>
          <p:nvPr/>
        </p:nvSpPr>
        <p:spPr>
          <a:xfrm>
            <a:off x="3627437" y="5465763"/>
            <a:ext cx="3436937" cy="1892300"/>
          </a:xfrm>
          <a:prstGeom prst="rect">
            <a:avLst/>
          </a:prstGeom>
          <a:noFill/>
        </p:spPr>
        <p:txBody>
          <a:bodyPr>
            <a:spAutoFit/>
          </a:bodyPr>
          <a:lstStyle/>
          <a:p>
            <a:pPr eaLnBrk="1" fontAlgn="auto" hangingPunct="1">
              <a:lnSpc>
                <a:spcPct val="150000"/>
              </a:lnSpc>
              <a:spcBef>
                <a:spcPts val="0"/>
              </a:spcBef>
              <a:spcAft>
                <a:spcPts val="0"/>
              </a:spcAft>
              <a:defRPr/>
            </a:pPr>
            <a:r>
              <a:rPr lang="fr-FR" sz="1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Dates importantes:</a:t>
            </a:r>
          </a:p>
          <a:p>
            <a:pPr eaLnBrk="1" fontAlgn="auto" hangingPunct="1">
              <a:lnSpc>
                <a:spcPct val="150000"/>
              </a:lnSpc>
              <a:spcBef>
                <a:spcPts val="0"/>
              </a:spcBef>
              <a:spcAft>
                <a:spcPts val="0"/>
              </a:spcAft>
              <a:defRPr/>
            </a:pPr>
            <a:r>
              <a:rPr lang="fr-FR" sz="1100" b="1" dirty="0">
                <a:latin typeface="Times New Roman" panose="02020603050405020304" pitchFamily="18" charset="0"/>
                <a:cs typeface="Times New Roman" panose="02020603050405020304" pitchFamily="18" charset="0"/>
              </a:rPr>
              <a:t>-Appel à contribution: </a:t>
            </a:r>
            <a:r>
              <a:rPr lang="ar-SA" sz="1100" b="1" dirty="0">
                <a:latin typeface="Times New Roman" panose="02020603050405020304" pitchFamily="18" charset="0"/>
                <a:cs typeface="Times New Roman" panose="02020603050405020304" pitchFamily="18" charset="0"/>
              </a:rPr>
              <a:t>27</a:t>
            </a:r>
            <a:r>
              <a:rPr lang="fr-FR" sz="1100" b="1" dirty="0">
                <a:latin typeface="Times New Roman" panose="02020603050405020304" pitchFamily="18" charset="0"/>
                <a:cs typeface="Times New Roman" panose="02020603050405020304" pitchFamily="18" charset="0"/>
              </a:rPr>
              <a:t> </a:t>
            </a:r>
            <a:r>
              <a:rPr lang="ar-SA" sz="1100" b="1" dirty="0">
                <a:latin typeface="Times New Roman" panose="02020603050405020304" pitchFamily="18" charset="0"/>
                <a:cs typeface="Times New Roman" panose="02020603050405020304" pitchFamily="18" charset="0"/>
              </a:rPr>
              <a:t>َ</a:t>
            </a:r>
            <a:r>
              <a:rPr lang="fr-FR" sz="1100" b="1" dirty="0">
                <a:latin typeface="Times New Roman" panose="02020603050405020304" pitchFamily="18" charset="0"/>
                <a:cs typeface="Times New Roman" panose="02020603050405020304" pitchFamily="18" charset="0"/>
              </a:rPr>
              <a:t>Aout 2025</a:t>
            </a:r>
            <a:endParaRPr lang="ar-DZ" sz="1100" b="1" dirty="0">
              <a:latin typeface="Times New Roman" panose="02020603050405020304" pitchFamily="18" charset="0"/>
              <a:cs typeface="Times New Roman" panose="02020603050405020304" pitchFamily="18" charset="0"/>
            </a:endParaRPr>
          </a:p>
          <a:p>
            <a:pPr eaLnBrk="1" fontAlgn="auto" hangingPunct="1">
              <a:lnSpc>
                <a:spcPct val="150000"/>
              </a:lnSpc>
              <a:spcBef>
                <a:spcPts val="0"/>
              </a:spcBef>
              <a:spcAft>
                <a:spcPts val="0"/>
              </a:spcAft>
              <a:defRPr/>
            </a:pPr>
            <a:r>
              <a:rPr lang="ar-DZ" sz="1100" b="1" dirty="0">
                <a:latin typeface="Times New Roman" panose="02020603050405020304" pitchFamily="18" charset="0"/>
                <a:cs typeface="Times New Roman" panose="02020603050405020304" pitchFamily="18" charset="0"/>
              </a:rPr>
              <a:t>-</a:t>
            </a:r>
            <a:r>
              <a:rPr lang="fr-FR" sz="1100" b="1" dirty="0">
                <a:latin typeface="Times New Roman" panose="02020603050405020304" pitchFamily="18" charset="0"/>
                <a:cs typeface="Times New Roman" panose="02020603050405020304" pitchFamily="18" charset="0"/>
              </a:rPr>
              <a:t>date limite d’envoie des résumé 30 Septembre 2025</a:t>
            </a:r>
          </a:p>
          <a:p>
            <a:pPr eaLnBrk="1" fontAlgn="auto" hangingPunct="1">
              <a:lnSpc>
                <a:spcPct val="150000"/>
              </a:lnSpc>
              <a:spcBef>
                <a:spcPts val="0"/>
              </a:spcBef>
              <a:spcAft>
                <a:spcPts val="0"/>
              </a:spcAft>
              <a:defRPr/>
            </a:pPr>
            <a:r>
              <a:rPr lang="fr-FR" sz="1100" b="1" dirty="0">
                <a:latin typeface="Times New Roman" panose="02020603050405020304" pitchFamily="18" charset="0"/>
                <a:cs typeface="Times New Roman" panose="02020603050405020304" pitchFamily="18" charset="0"/>
              </a:rPr>
              <a:t>-Date limite de soumission des communications : </a:t>
            </a:r>
          </a:p>
          <a:p>
            <a:pPr eaLnBrk="1" fontAlgn="auto" hangingPunct="1">
              <a:lnSpc>
                <a:spcPct val="150000"/>
              </a:lnSpc>
              <a:spcBef>
                <a:spcPts val="0"/>
              </a:spcBef>
              <a:spcAft>
                <a:spcPts val="0"/>
              </a:spcAft>
              <a:defRPr/>
            </a:pPr>
            <a:r>
              <a:rPr lang="fr-FR" sz="1100" b="1" dirty="0">
                <a:latin typeface="Times New Roman" panose="02020603050405020304" pitchFamily="18" charset="0"/>
                <a:cs typeface="Times New Roman" panose="02020603050405020304" pitchFamily="18" charset="0"/>
              </a:rPr>
              <a:t>30 Octobre 2025</a:t>
            </a:r>
          </a:p>
          <a:p>
            <a:pPr eaLnBrk="1" fontAlgn="auto" hangingPunct="1">
              <a:lnSpc>
                <a:spcPct val="150000"/>
              </a:lnSpc>
              <a:spcBef>
                <a:spcPts val="0"/>
              </a:spcBef>
              <a:spcAft>
                <a:spcPts val="0"/>
              </a:spcAft>
              <a:defRPr/>
            </a:pPr>
            <a:r>
              <a:rPr lang="fr-FR" sz="1100" b="1" dirty="0">
                <a:latin typeface="Times New Roman" panose="02020603050405020304" pitchFamily="18" charset="0"/>
                <a:cs typeface="Times New Roman" panose="02020603050405020304" pitchFamily="18" charset="0"/>
              </a:rPr>
              <a:t>-Notification d'acceptation : 06 Novembre 2025</a:t>
            </a:r>
          </a:p>
          <a:p>
            <a:pPr eaLnBrk="1" fontAlgn="auto" hangingPunct="1">
              <a:lnSpc>
                <a:spcPct val="150000"/>
              </a:lnSpc>
              <a:spcBef>
                <a:spcPts val="0"/>
              </a:spcBef>
              <a:spcAft>
                <a:spcPts val="0"/>
              </a:spcAft>
              <a:defRPr/>
            </a:pPr>
            <a:r>
              <a:rPr lang="fr-FR" sz="1100" b="1" dirty="0">
                <a:latin typeface="Times New Roman" panose="02020603050405020304" pitchFamily="18" charset="0"/>
                <a:cs typeface="Times New Roman" panose="02020603050405020304" pitchFamily="18" charset="0"/>
              </a:rPr>
              <a:t>-Dates du </a:t>
            </a:r>
            <a:r>
              <a:rPr lang="fr-FR" sz="1050" b="1" dirty="0">
                <a:latin typeface="Times New Roman" panose="02020603050405020304" pitchFamily="18" charset="0"/>
                <a:cs typeface="Times New Roman" panose="02020603050405020304" pitchFamily="18" charset="0"/>
              </a:rPr>
              <a:t>séminaire</a:t>
            </a:r>
            <a:r>
              <a:rPr lang="fr-FR" sz="1100" b="1" dirty="0">
                <a:latin typeface="Times New Roman" panose="02020603050405020304" pitchFamily="18" charset="0"/>
                <a:cs typeface="Times New Roman" panose="02020603050405020304" pitchFamily="18" charset="0"/>
              </a:rPr>
              <a:t> : </a:t>
            </a:r>
            <a:r>
              <a:rPr lang="fr-FR" sz="1100" dirty="0">
                <a:latin typeface="Times New Roman" panose="02020603050405020304" pitchFamily="18" charset="0"/>
                <a:cs typeface="Times New Roman" panose="02020603050405020304" pitchFamily="18" charset="0"/>
              </a:rPr>
              <a:t>18 et 19 Novembre 2025</a:t>
            </a:r>
          </a:p>
        </p:txBody>
      </p:sp>
      <p:sp>
        <p:nvSpPr>
          <p:cNvPr id="11" name="ZoneTexte 10">
            <a:extLst>
              <a:ext uri="{FF2B5EF4-FFF2-40B4-BE49-F238E27FC236}">
                <a16:creationId xmlns:a16="http://schemas.microsoft.com/office/drawing/2014/main" id="{5368B0A3-3324-EA2C-F5D2-97AC2F5B8316}"/>
              </a:ext>
            </a:extLst>
          </p:cNvPr>
          <p:cNvSpPr txBox="1"/>
          <p:nvPr/>
        </p:nvSpPr>
        <p:spPr>
          <a:xfrm>
            <a:off x="7154863" y="5157788"/>
            <a:ext cx="1849437" cy="307975"/>
          </a:xfrm>
          <a:prstGeom prst="rect">
            <a:avLst/>
          </a:prstGeom>
          <a:noFill/>
        </p:spPr>
        <p:txBody>
          <a:bodyPr wrap="none">
            <a:spAutoFit/>
          </a:bodyPr>
          <a:lstStyle/>
          <a:p>
            <a:pPr eaLnBrk="1" fontAlgn="auto" hangingPunct="1">
              <a:spcBef>
                <a:spcPts val="0"/>
              </a:spcBef>
              <a:spcAft>
                <a:spcPts val="0"/>
              </a:spcAft>
              <a:defRPr/>
            </a:pPr>
            <a:r>
              <a:rPr lang="fr-FR" sz="1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Frais de participation</a:t>
            </a:r>
          </a:p>
        </p:txBody>
      </p:sp>
      <p:graphicFrame>
        <p:nvGraphicFramePr>
          <p:cNvPr id="12" name="Tableau 11">
            <a:extLst>
              <a:ext uri="{FF2B5EF4-FFF2-40B4-BE49-F238E27FC236}">
                <a16:creationId xmlns:a16="http://schemas.microsoft.com/office/drawing/2014/main" id="{EE365942-BF87-852C-95EC-0DF4BA3C9993}"/>
              </a:ext>
            </a:extLst>
          </p:cNvPr>
          <p:cNvGraphicFramePr>
            <a:graphicFrameLocks noGrp="1"/>
          </p:cNvGraphicFramePr>
          <p:nvPr>
            <p:extLst>
              <p:ext uri="{D42A27DB-BD31-4B8C-83A1-F6EECF244321}">
                <p14:modId xmlns:p14="http://schemas.microsoft.com/office/powerpoint/2010/main" val="229148939"/>
              </p:ext>
            </p:extLst>
          </p:nvPr>
        </p:nvGraphicFramePr>
        <p:xfrm>
          <a:off x="77788" y="506412"/>
          <a:ext cx="3521075" cy="7153100"/>
        </p:xfrm>
        <a:graphic>
          <a:graphicData uri="http://schemas.openxmlformats.org/drawingml/2006/table">
            <a:tbl>
              <a:tblPr firstRow="1" bandRow="1">
                <a:tableStyleId>{2D5ABB26-0587-4C30-8999-92F81FD0307C}</a:tableStyleId>
              </a:tblPr>
              <a:tblGrid>
                <a:gridCol w="1647575">
                  <a:extLst>
                    <a:ext uri="{9D8B030D-6E8A-4147-A177-3AD203B41FA5}">
                      <a16:colId xmlns:a16="http://schemas.microsoft.com/office/drawing/2014/main" val="20000"/>
                    </a:ext>
                  </a:extLst>
                </a:gridCol>
                <a:gridCol w="1873500">
                  <a:extLst>
                    <a:ext uri="{9D8B030D-6E8A-4147-A177-3AD203B41FA5}">
                      <a16:colId xmlns:a16="http://schemas.microsoft.com/office/drawing/2014/main" val="20001"/>
                    </a:ext>
                  </a:extLst>
                </a:gridCol>
              </a:tblGrid>
              <a:tr h="219133">
                <a:tc>
                  <a:txBody>
                    <a:bodyPr/>
                    <a:lstStyle/>
                    <a:p>
                      <a:r>
                        <a:rPr lang="fr-FR" sz="800" dirty="0">
                          <a:solidFill>
                            <a:schemeClr val="tx1"/>
                          </a:solidFill>
                          <a:latin typeface="Times New Roman" panose="02020603050405020304" pitchFamily="18" charset="0"/>
                          <a:cs typeface="Times New Roman" panose="02020603050405020304" pitchFamily="18" charset="0"/>
                        </a:rPr>
                        <a:t>Pr DIB</a:t>
                      </a:r>
                      <a:r>
                        <a:rPr lang="fr-FR" sz="800" baseline="0" dirty="0">
                          <a:solidFill>
                            <a:schemeClr val="tx1"/>
                          </a:solidFill>
                          <a:latin typeface="Times New Roman" panose="02020603050405020304" pitchFamily="18" charset="0"/>
                          <a:cs typeface="Times New Roman" panose="02020603050405020304" pitchFamily="18" charset="0"/>
                        </a:rPr>
                        <a:t> </a:t>
                      </a:r>
                      <a:r>
                        <a:rPr lang="fr-FR" sz="800" baseline="0" dirty="0" err="1">
                          <a:solidFill>
                            <a:schemeClr val="tx1"/>
                          </a:solidFill>
                          <a:latin typeface="Times New Roman" panose="02020603050405020304" pitchFamily="18" charset="0"/>
                          <a:cs typeface="Times New Roman" panose="02020603050405020304" pitchFamily="18" charset="0"/>
                        </a:rPr>
                        <a:t>Belkassem</a:t>
                      </a:r>
                      <a:endParaRPr lang="fr-FR" sz="800" dirty="0">
                        <a:solidFill>
                          <a:schemeClr val="tx1"/>
                        </a:solidFill>
                        <a:latin typeface="Times New Roman" panose="02020603050405020304" pitchFamily="18" charset="0"/>
                        <a:cs typeface="Times New Roman" panose="02020603050405020304" pitchFamily="18" charset="0"/>
                      </a:endParaRPr>
                    </a:p>
                  </a:txBody>
                  <a:tcPr marL="91461" marR="91461" marT="45715" marB="45715"/>
                </a:tc>
                <a:tc>
                  <a:txBody>
                    <a:bodyPr/>
                    <a:lstStyle/>
                    <a:p>
                      <a:r>
                        <a:rPr lang="fr-FR" sz="800" dirty="0">
                          <a:solidFill>
                            <a:schemeClr val="tx1"/>
                          </a:solidFill>
                          <a:latin typeface="Times New Roman" panose="02020603050405020304" pitchFamily="18" charset="0"/>
                          <a:cs typeface="Times New Roman" panose="02020603050405020304" pitchFamily="18" charset="0"/>
                        </a:rPr>
                        <a:t>Université</a:t>
                      </a:r>
                      <a:r>
                        <a:rPr lang="fr-FR" sz="800" baseline="0" dirty="0">
                          <a:solidFill>
                            <a:schemeClr val="tx1"/>
                          </a:solidFill>
                          <a:latin typeface="Times New Roman" panose="02020603050405020304" pitchFamily="18" charset="0"/>
                          <a:cs typeface="Times New Roman" panose="02020603050405020304" pitchFamily="18" charset="0"/>
                        </a:rPr>
                        <a:t> Batna 1</a:t>
                      </a:r>
                      <a:endParaRPr lang="fr-FR" sz="800" dirty="0">
                        <a:solidFill>
                          <a:schemeClr val="tx1"/>
                        </a:solidFill>
                        <a:latin typeface="Times New Roman" panose="02020603050405020304" pitchFamily="18" charset="0"/>
                        <a:cs typeface="Times New Roman" panose="02020603050405020304" pitchFamily="18" charset="0"/>
                      </a:endParaRPr>
                    </a:p>
                  </a:txBody>
                  <a:tcPr marL="91461" marR="91461" marT="45715" marB="45715"/>
                </a:tc>
                <a:extLst>
                  <a:ext uri="{0D108BD9-81ED-4DB2-BD59-A6C34878D82A}">
                    <a16:rowId xmlns:a16="http://schemas.microsoft.com/office/drawing/2014/main" val="10000"/>
                  </a:ext>
                </a:extLst>
              </a:tr>
              <a:tr h="219133">
                <a:tc>
                  <a:txBody>
                    <a:bodyPr/>
                    <a:lstStyle/>
                    <a:p>
                      <a:r>
                        <a:rPr lang="fr-FR" sz="800" dirty="0">
                          <a:solidFill>
                            <a:schemeClr val="tx1"/>
                          </a:solidFill>
                          <a:latin typeface="Times New Roman" panose="02020603050405020304" pitchFamily="18" charset="0"/>
                          <a:cs typeface="Times New Roman" panose="02020603050405020304" pitchFamily="18" charset="0"/>
                        </a:rPr>
                        <a:t>Pr THELAJIA</a:t>
                      </a:r>
                      <a:r>
                        <a:rPr lang="fr-FR" sz="800" baseline="0" dirty="0">
                          <a:solidFill>
                            <a:schemeClr val="tx1"/>
                          </a:solidFill>
                          <a:latin typeface="Times New Roman" panose="02020603050405020304" pitchFamily="18" charset="0"/>
                          <a:cs typeface="Times New Roman" panose="02020603050405020304" pitchFamily="18" charset="0"/>
                        </a:rPr>
                        <a:t> Djamel</a:t>
                      </a:r>
                      <a:endParaRPr lang="fr-FR" sz="800" dirty="0">
                        <a:solidFill>
                          <a:schemeClr val="tx1"/>
                        </a:solidFill>
                        <a:latin typeface="Times New Roman" panose="02020603050405020304" pitchFamily="18" charset="0"/>
                        <a:cs typeface="Times New Roman" panose="02020603050405020304" pitchFamily="18" charset="0"/>
                      </a:endParaRPr>
                    </a:p>
                  </a:txBody>
                  <a:tcPr marL="91461" marR="91461" marT="45715" marB="45715"/>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Université</a:t>
                      </a:r>
                      <a:r>
                        <a:rPr lang="fr-FR" sz="800" baseline="0" dirty="0">
                          <a:solidFill>
                            <a:schemeClr val="tx1"/>
                          </a:solidFill>
                          <a:latin typeface="Times New Roman" panose="02020603050405020304" pitchFamily="18" charset="0"/>
                          <a:cs typeface="Times New Roman" panose="02020603050405020304" pitchFamily="18" charset="0"/>
                        </a:rPr>
                        <a:t> Annaba</a:t>
                      </a:r>
                      <a:endParaRPr lang="fr-FR" sz="800" dirty="0">
                        <a:solidFill>
                          <a:schemeClr val="tx1"/>
                        </a:solidFill>
                        <a:latin typeface="Times New Roman" panose="02020603050405020304" pitchFamily="18" charset="0"/>
                        <a:cs typeface="Times New Roman" panose="02020603050405020304" pitchFamily="18" charset="0"/>
                      </a:endParaRPr>
                    </a:p>
                  </a:txBody>
                  <a:tcPr marL="91461" marR="91461" marT="45715" marB="45715"/>
                </a:tc>
                <a:extLst>
                  <a:ext uri="{0D108BD9-81ED-4DB2-BD59-A6C34878D82A}">
                    <a16:rowId xmlns:a16="http://schemas.microsoft.com/office/drawing/2014/main" val="10001"/>
                  </a:ext>
                </a:extLst>
              </a:tr>
              <a:tr h="219133">
                <a:tc>
                  <a:txBody>
                    <a:bodyPr/>
                    <a:lstStyle/>
                    <a:p>
                      <a:r>
                        <a:rPr lang="fr-FR" sz="800" dirty="0">
                          <a:solidFill>
                            <a:schemeClr val="tx1"/>
                          </a:solidFill>
                          <a:latin typeface="Times New Roman" panose="02020603050405020304" pitchFamily="18" charset="0"/>
                          <a:cs typeface="Times New Roman" panose="02020603050405020304" pitchFamily="18" charset="0"/>
                        </a:rPr>
                        <a:t>Pr BOUSMAHA Ahmed</a:t>
                      </a:r>
                    </a:p>
                  </a:txBody>
                  <a:tcPr marL="91461" marR="91461" marT="45715" marB="45715"/>
                </a:tc>
                <a:tc>
                  <a:txBody>
                    <a:bodyPr/>
                    <a:lstStyle/>
                    <a:p>
                      <a:r>
                        <a:rPr lang="fr-FR" sz="800" dirty="0">
                          <a:solidFill>
                            <a:schemeClr val="tx1"/>
                          </a:solidFill>
                          <a:latin typeface="Times New Roman" panose="02020603050405020304" pitchFamily="18" charset="0"/>
                          <a:cs typeface="Times New Roman" panose="02020603050405020304" pitchFamily="18" charset="0"/>
                        </a:rPr>
                        <a:t>Université d’Oum El </a:t>
                      </a:r>
                      <a:r>
                        <a:rPr lang="fr-FR" sz="800" dirty="0" err="1">
                          <a:solidFill>
                            <a:schemeClr val="tx1"/>
                          </a:solidFill>
                          <a:latin typeface="Times New Roman" panose="02020603050405020304" pitchFamily="18" charset="0"/>
                          <a:cs typeface="Times New Roman" panose="02020603050405020304" pitchFamily="18" charset="0"/>
                        </a:rPr>
                        <a:t>Bouaghi</a:t>
                      </a:r>
                      <a:r>
                        <a:rPr lang="fr-FR" sz="800" dirty="0">
                          <a:solidFill>
                            <a:schemeClr val="tx1"/>
                          </a:solidFill>
                          <a:latin typeface="Times New Roman" panose="02020603050405020304" pitchFamily="18" charset="0"/>
                          <a:cs typeface="Times New Roman" panose="02020603050405020304" pitchFamily="18" charset="0"/>
                        </a:rPr>
                        <a:t> </a:t>
                      </a:r>
                    </a:p>
                  </a:txBody>
                  <a:tcPr marL="91461" marR="91461" marT="45715" marB="45715"/>
                </a:tc>
                <a:extLst>
                  <a:ext uri="{0D108BD9-81ED-4DB2-BD59-A6C34878D82A}">
                    <a16:rowId xmlns:a16="http://schemas.microsoft.com/office/drawing/2014/main" val="10002"/>
                  </a:ext>
                </a:extLst>
              </a:tr>
              <a:tr h="219133">
                <a:tc>
                  <a:txBody>
                    <a:bodyPr/>
                    <a:lstStyle/>
                    <a:p>
                      <a:r>
                        <a:rPr lang="fr-FR" sz="800" dirty="0">
                          <a:solidFill>
                            <a:schemeClr val="tx1"/>
                          </a:solidFill>
                          <a:latin typeface="Times New Roman" panose="02020603050405020304" pitchFamily="18" charset="0"/>
                          <a:cs typeface="Times New Roman" panose="02020603050405020304" pitchFamily="18" charset="0"/>
                        </a:rPr>
                        <a:t>Pr MAZOUZ</a:t>
                      </a:r>
                      <a:r>
                        <a:rPr lang="fr-FR" sz="800" baseline="0" dirty="0">
                          <a:solidFill>
                            <a:schemeClr val="tx1"/>
                          </a:solidFill>
                          <a:latin typeface="Times New Roman" panose="02020603050405020304" pitchFamily="18" charset="0"/>
                          <a:cs typeface="Times New Roman" panose="02020603050405020304" pitchFamily="18" charset="0"/>
                        </a:rPr>
                        <a:t> </a:t>
                      </a:r>
                      <a:r>
                        <a:rPr lang="fr-FR" sz="800" baseline="0" dirty="0" err="1">
                          <a:solidFill>
                            <a:schemeClr val="tx1"/>
                          </a:solidFill>
                          <a:latin typeface="Times New Roman" panose="02020603050405020304" pitchFamily="18" charset="0"/>
                          <a:cs typeface="Times New Roman" panose="02020603050405020304" pitchFamily="18" charset="0"/>
                        </a:rPr>
                        <a:t>Said</a:t>
                      </a:r>
                      <a:endParaRPr lang="fr-FR" sz="800" dirty="0">
                        <a:solidFill>
                          <a:schemeClr val="tx1"/>
                        </a:solidFill>
                        <a:latin typeface="Times New Roman" panose="02020603050405020304" pitchFamily="18" charset="0"/>
                        <a:cs typeface="Times New Roman" panose="02020603050405020304" pitchFamily="18" charset="0"/>
                      </a:endParaRPr>
                    </a:p>
                  </a:txBody>
                  <a:tcPr marL="91461" marR="91461" marT="45715" marB="45715"/>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Université</a:t>
                      </a:r>
                      <a:r>
                        <a:rPr lang="fr-FR" sz="800" baseline="0" dirty="0">
                          <a:solidFill>
                            <a:schemeClr val="tx1"/>
                          </a:solidFill>
                          <a:latin typeface="Times New Roman" panose="02020603050405020304" pitchFamily="18" charset="0"/>
                          <a:cs typeface="Times New Roman" panose="02020603050405020304" pitchFamily="18" charset="0"/>
                        </a:rPr>
                        <a:t> d’Oum El </a:t>
                      </a:r>
                      <a:r>
                        <a:rPr lang="fr-FR" sz="800" baseline="0" dirty="0" err="1">
                          <a:solidFill>
                            <a:schemeClr val="tx1"/>
                          </a:solidFill>
                          <a:latin typeface="Times New Roman" panose="02020603050405020304" pitchFamily="18" charset="0"/>
                          <a:cs typeface="Times New Roman" panose="02020603050405020304" pitchFamily="18" charset="0"/>
                        </a:rPr>
                        <a:t>Bouaghi</a:t>
                      </a:r>
                      <a:r>
                        <a:rPr lang="fr-FR" sz="800" baseline="0" dirty="0">
                          <a:solidFill>
                            <a:schemeClr val="tx1"/>
                          </a:solidFill>
                          <a:latin typeface="Times New Roman" panose="02020603050405020304" pitchFamily="18" charset="0"/>
                          <a:cs typeface="Times New Roman" panose="02020603050405020304" pitchFamily="18" charset="0"/>
                        </a:rPr>
                        <a:t> </a:t>
                      </a:r>
                      <a:endParaRPr lang="fr-FR" sz="800" dirty="0">
                        <a:solidFill>
                          <a:schemeClr val="tx1"/>
                        </a:solidFill>
                        <a:latin typeface="Times New Roman" panose="02020603050405020304" pitchFamily="18" charset="0"/>
                        <a:cs typeface="Times New Roman" panose="02020603050405020304" pitchFamily="18" charset="0"/>
                      </a:endParaRPr>
                    </a:p>
                  </a:txBody>
                  <a:tcPr marL="91461" marR="91461" marT="45715" marB="45715"/>
                </a:tc>
                <a:extLst>
                  <a:ext uri="{0D108BD9-81ED-4DB2-BD59-A6C34878D82A}">
                    <a16:rowId xmlns:a16="http://schemas.microsoft.com/office/drawing/2014/main" val="10003"/>
                  </a:ext>
                </a:extLst>
              </a:tr>
              <a:tr h="219133">
                <a:tc>
                  <a:txBody>
                    <a:bodyPr/>
                    <a:lstStyle/>
                    <a:p>
                      <a:r>
                        <a:rPr lang="fr-FR" sz="800" dirty="0">
                          <a:solidFill>
                            <a:schemeClr val="tx1"/>
                          </a:solidFill>
                          <a:latin typeface="Times New Roman" panose="02020603050405020304" pitchFamily="18" charset="0"/>
                          <a:cs typeface="Times New Roman" panose="02020603050405020304" pitchFamily="18" charset="0"/>
                        </a:rPr>
                        <a:t>Pr</a:t>
                      </a:r>
                      <a:r>
                        <a:rPr lang="fr-FR" sz="800" baseline="0" dirty="0">
                          <a:solidFill>
                            <a:schemeClr val="tx1"/>
                          </a:solidFill>
                          <a:latin typeface="Times New Roman" panose="02020603050405020304" pitchFamily="18" charset="0"/>
                          <a:cs typeface="Times New Roman" panose="02020603050405020304" pitchFamily="18" charset="0"/>
                        </a:rPr>
                        <a:t> ADAD Mohammed </a:t>
                      </a:r>
                      <a:r>
                        <a:rPr lang="fr-FR" sz="800" baseline="0" dirty="0" err="1">
                          <a:solidFill>
                            <a:schemeClr val="tx1"/>
                          </a:solidFill>
                          <a:latin typeface="Times New Roman" panose="02020603050405020304" pitchFamily="18" charset="0"/>
                          <a:cs typeface="Times New Roman" panose="02020603050405020304" pitchFamily="18" charset="0"/>
                        </a:rPr>
                        <a:t>Chrif</a:t>
                      </a:r>
                      <a:endParaRPr lang="fr-FR" sz="800" dirty="0">
                        <a:solidFill>
                          <a:schemeClr val="tx1"/>
                        </a:solidFill>
                        <a:latin typeface="Times New Roman" panose="02020603050405020304" pitchFamily="18" charset="0"/>
                        <a:cs typeface="Times New Roman" panose="02020603050405020304" pitchFamily="18" charset="0"/>
                      </a:endParaRPr>
                    </a:p>
                  </a:txBody>
                  <a:tcPr marL="91461" marR="91461" marT="45715" marB="45715"/>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Université d’Oum El </a:t>
                      </a:r>
                      <a:r>
                        <a:rPr lang="fr-FR" sz="800" dirty="0" err="1">
                          <a:solidFill>
                            <a:schemeClr val="tx1"/>
                          </a:solidFill>
                          <a:latin typeface="Times New Roman" panose="02020603050405020304" pitchFamily="18" charset="0"/>
                          <a:cs typeface="Times New Roman" panose="02020603050405020304" pitchFamily="18" charset="0"/>
                        </a:rPr>
                        <a:t>Bouaghi</a:t>
                      </a:r>
                      <a:r>
                        <a:rPr lang="fr-FR" sz="800" dirty="0">
                          <a:solidFill>
                            <a:schemeClr val="tx1"/>
                          </a:solidFill>
                          <a:latin typeface="Times New Roman" panose="02020603050405020304" pitchFamily="18" charset="0"/>
                          <a:cs typeface="Times New Roman" panose="02020603050405020304" pitchFamily="18" charset="0"/>
                        </a:rPr>
                        <a:t> </a:t>
                      </a:r>
                    </a:p>
                  </a:txBody>
                  <a:tcPr marL="91461" marR="91461" marT="45715" marB="45715"/>
                </a:tc>
                <a:extLst>
                  <a:ext uri="{0D108BD9-81ED-4DB2-BD59-A6C34878D82A}">
                    <a16:rowId xmlns:a16="http://schemas.microsoft.com/office/drawing/2014/main" val="10004"/>
                  </a:ext>
                </a:extLst>
              </a:tr>
              <a:tr h="219133">
                <a:tc>
                  <a:txBody>
                    <a:bodyPr/>
                    <a:lstStyle/>
                    <a:p>
                      <a:r>
                        <a:rPr lang="fr-FR" sz="800" dirty="0">
                          <a:solidFill>
                            <a:schemeClr val="tx1"/>
                          </a:solidFill>
                          <a:latin typeface="Times New Roman" panose="02020603050405020304" pitchFamily="18" charset="0"/>
                          <a:cs typeface="Times New Roman" panose="02020603050405020304" pitchFamily="18" charset="0"/>
                        </a:rPr>
                        <a:t>Pr </a:t>
                      </a:r>
                      <a:r>
                        <a:rPr lang="en-US" sz="800" kern="1400" dirty="0" err="1">
                          <a:solidFill>
                            <a:srgbClr val="000000"/>
                          </a:solidFill>
                          <a:effectLst/>
                          <a:latin typeface="Times New Roman"/>
                          <a:ea typeface="Times New Roman"/>
                        </a:rPr>
                        <a:t>Belridouh</a:t>
                      </a:r>
                      <a:r>
                        <a:rPr lang="en-US" sz="800" kern="1400" dirty="0">
                          <a:solidFill>
                            <a:srgbClr val="000000"/>
                          </a:solidFill>
                          <a:effectLst/>
                          <a:latin typeface="Times New Roman"/>
                          <a:ea typeface="Times New Roman"/>
                        </a:rPr>
                        <a:t> </a:t>
                      </a:r>
                      <a:r>
                        <a:rPr lang="en-US" sz="800" kern="1400" dirty="0" err="1">
                          <a:solidFill>
                            <a:srgbClr val="000000"/>
                          </a:solidFill>
                          <a:effectLst/>
                          <a:latin typeface="Times New Roman"/>
                          <a:ea typeface="Times New Roman"/>
                        </a:rPr>
                        <a:t>Kaoukab</a:t>
                      </a:r>
                      <a:r>
                        <a:rPr lang="en-US" sz="800" kern="1400" dirty="0">
                          <a:solidFill>
                            <a:srgbClr val="000000"/>
                          </a:solidFill>
                          <a:effectLst/>
                          <a:latin typeface="Times New Roman"/>
                          <a:ea typeface="Times New Roman"/>
                        </a:rPr>
                        <a:t> </a:t>
                      </a:r>
                      <a:r>
                        <a:rPr lang="en-US" sz="800" kern="1400" dirty="0" err="1">
                          <a:solidFill>
                            <a:srgbClr val="000000"/>
                          </a:solidFill>
                          <a:effectLst/>
                          <a:latin typeface="Times New Roman"/>
                          <a:ea typeface="Times New Roman"/>
                        </a:rPr>
                        <a:t>Elzaman</a:t>
                      </a:r>
                      <a:r>
                        <a:rPr lang="en-US" sz="800" kern="1400" dirty="0">
                          <a:solidFill>
                            <a:srgbClr val="000000"/>
                          </a:solidFill>
                          <a:effectLst/>
                          <a:latin typeface="Times New Roman"/>
                          <a:ea typeface="Times New Roman"/>
                        </a:rPr>
                        <a:t> </a:t>
                      </a:r>
                      <a:endParaRPr lang="fr-FR" sz="800" dirty="0">
                        <a:solidFill>
                          <a:schemeClr val="tx1"/>
                        </a:solidFill>
                        <a:latin typeface="Times New Roman" panose="02020603050405020304" pitchFamily="18" charset="0"/>
                        <a:cs typeface="Times New Roman" panose="02020603050405020304" pitchFamily="18" charset="0"/>
                      </a:endParaRPr>
                    </a:p>
                  </a:txBody>
                  <a:tcPr marL="91461" marR="91461" marT="45715" marB="45715"/>
                </a:tc>
                <a:tc>
                  <a:txBody>
                    <a:bodyPr/>
                    <a:lstStyle/>
                    <a:p>
                      <a:r>
                        <a:rPr lang="fr-FR" sz="800" dirty="0">
                          <a:solidFill>
                            <a:schemeClr val="tx1"/>
                          </a:solidFill>
                          <a:latin typeface="Times New Roman" panose="02020603050405020304" pitchFamily="18" charset="0"/>
                          <a:cs typeface="Times New Roman" panose="02020603050405020304" pitchFamily="18" charset="0"/>
                        </a:rPr>
                        <a:t>Université d’Oum El </a:t>
                      </a:r>
                      <a:r>
                        <a:rPr lang="fr-FR" sz="800" dirty="0" err="1">
                          <a:solidFill>
                            <a:schemeClr val="tx1"/>
                          </a:solidFill>
                          <a:latin typeface="Times New Roman" panose="02020603050405020304" pitchFamily="18" charset="0"/>
                          <a:cs typeface="Times New Roman" panose="02020603050405020304" pitchFamily="18" charset="0"/>
                        </a:rPr>
                        <a:t>Bouaghi</a:t>
                      </a:r>
                      <a:r>
                        <a:rPr lang="fr-FR" sz="800" dirty="0">
                          <a:solidFill>
                            <a:schemeClr val="tx1"/>
                          </a:solidFill>
                          <a:latin typeface="Times New Roman" panose="02020603050405020304" pitchFamily="18" charset="0"/>
                          <a:cs typeface="Times New Roman" panose="02020603050405020304" pitchFamily="18" charset="0"/>
                        </a:rPr>
                        <a:t> </a:t>
                      </a:r>
                    </a:p>
                  </a:txBody>
                  <a:tcPr marL="91461" marR="91461" marT="45715" marB="45715"/>
                </a:tc>
                <a:extLst>
                  <a:ext uri="{0D108BD9-81ED-4DB2-BD59-A6C34878D82A}">
                    <a16:rowId xmlns:a16="http://schemas.microsoft.com/office/drawing/2014/main" val="10005"/>
                  </a:ext>
                </a:extLst>
              </a:tr>
              <a:tr h="219133">
                <a:tc>
                  <a:txBody>
                    <a:bodyPr/>
                    <a:lstStyle/>
                    <a:p>
                      <a:r>
                        <a:rPr lang="fr-FR" sz="800" dirty="0">
                          <a:solidFill>
                            <a:schemeClr val="tx1"/>
                          </a:solidFill>
                          <a:latin typeface="Times New Roman" panose="02020603050405020304" pitchFamily="18" charset="0"/>
                          <a:cs typeface="Times New Roman" panose="02020603050405020304" pitchFamily="18" charset="0"/>
                        </a:rPr>
                        <a:t>Pr AMMARA</a:t>
                      </a:r>
                      <a:r>
                        <a:rPr lang="fr-FR" sz="800" baseline="0" dirty="0">
                          <a:solidFill>
                            <a:schemeClr val="tx1"/>
                          </a:solidFill>
                          <a:latin typeface="Times New Roman" panose="02020603050405020304" pitchFamily="18" charset="0"/>
                          <a:cs typeface="Times New Roman" panose="02020603050405020304" pitchFamily="18" charset="0"/>
                        </a:rPr>
                        <a:t> Nora</a:t>
                      </a:r>
                      <a:endParaRPr lang="fr-FR" sz="800" dirty="0">
                        <a:solidFill>
                          <a:schemeClr val="tx1"/>
                        </a:solidFill>
                        <a:latin typeface="Times New Roman" panose="02020603050405020304" pitchFamily="18" charset="0"/>
                        <a:cs typeface="Times New Roman" panose="02020603050405020304" pitchFamily="18" charset="0"/>
                      </a:endParaRPr>
                    </a:p>
                  </a:txBody>
                  <a:tcPr marL="91461" marR="91461" marT="45715" marB="45715"/>
                </a:tc>
                <a:tc>
                  <a:txBody>
                    <a:bodyPr/>
                    <a:lstStyle/>
                    <a:p>
                      <a:r>
                        <a:rPr lang="fr-FR" sz="800" dirty="0">
                          <a:solidFill>
                            <a:schemeClr val="tx1"/>
                          </a:solidFill>
                          <a:latin typeface="Times New Roman" panose="02020603050405020304" pitchFamily="18" charset="0"/>
                          <a:cs typeface="Times New Roman" panose="02020603050405020304" pitchFamily="18" charset="0"/>
                        </a:rPr>
                        <a:t>Université d’Oum El </a:t>
                      </a:r>
                      <a:r>
                        <a:rPr lang="fr-FR" sz="800" dirty="0" err="1">
                          <a:solidFill>
                            <a:schemeClr val="tx1"/>
                          </a:solidFill>
                          <a:latin typeface="Times New Roman" panose="02020603050405020304" pitchFamily="18" charset="0"/>
                          <a:cs typeface="Times New Roman" panose="02020603050405020304" pitchFamily="18" charset="0"/>
                        </a:rPr>
                        <a:t>Bouaghi</a:t>
                      </a:r>
                      <a:r>
                        <a:rPr lang="fr-FR" sz="800" dirty="0">
                          <a:solidFill>
                            <a:schemeClr val="tx1"/>
                          </a:solidFill>
                          <a:latin typeface="Times New Roman" panose="02020603050405020304" pitchFamily="18" charset="0"/>
                          <a:cs typeface="Times New Roman" panose="02020603050405020304" pitchFamily="18" charset="0"/>
                        </a:rPr>
                        <a:t> </a:t>
                      </a:r>
                    </a:p>
                  </a:txBody>
                  <a:tcPr marL="91461" marR="91461" marT="45715" marB="45715"/>
                </a:tc>
                <a:extLst>
                  <a:ext uri="{0D108BD9-81ED-4DB2-BD59-A6C34878D82A}">
                    <a16:rowId xmlns:a16="http://schemas.microsoft.com/office/drawing/2014/main" val="10006"/>
                  </a:ext>
                </a:extLst>
              </a:tr>
              <a:tr h="219133">
                <a:tc>
                  <a:txBody>
                    <a:bodyPr/>
                    <a:lstStyle/>
                    <a:p>
                      <a:r>
                        <a:rPr lang="fr-FR" sz="800" dirty="0">
                          <a:solidFill>
                            <a:schemeClr val="tx1"/>
                          </a:solidFill>
                          <a:latin typeface="Times New Roman" panose="02020603050405020304" pitchFamily="18" charset="0"/>
                          <a:cs typeface="Times New Roman" panose="02020603050405020304" pitchFamily="18" charset="0"/>
                        </a:rPr>
                        <a:t>Dr</a:t>
                      </a:r>
                      <a:r>
                        <a:rPr lang="fr-FR" sz="800" baseline="0" dirty="0">
                          <a:solidFill>
                            <a:schemeClr val="tx1"/>
                          </a:solidFill>
                          <a:latin typeface="Times New Roman" panose="02020603050405020304" pitchFamily="18" charset="0"/>
                          <a:cs typeface="Times New Roman" panose="02020603050405020304" pitchFamily="18" charset="0"/>
                        </a:rPr>
                        <a:t> BESTANDJI </a:t>
                      </a:r>
                      <a:r>
                        <a:rPr lang="fr-FR" sz="800" baseline="0" dirty="0" err="1">
                          <a:solidFill>
                            <a:schemeClr val="tx1"/>
                          </a:solidFill>
                          <a:latin typeface="Times New Roman" panose="02020603050405020304" pitchFamily="18" charset="0"/>
                          <a:cs typeface="Times New Roman" panose="02020603050405020304" pitchFamily="18" charset="0"/>
                        </a:rPr>
                        <a:t>sihem</a:t>
                      </a:r>
                      <a:endParaRPr lang="fr-FR" sz="800" dirty="0">
                        <a:solidFill>
                          <a:schemeClr val="tx1"/>
                        </a:solidFill>
                        <a:latin typeface="Times New Roman" panose="02020603050405020304" pitchFamily="18" charset="0"/>
                        <a:cs typeface="Times New Roman" panose="02020603050405020304" pitchFamily="18" charset="0"/>
                      </a:endParaRPr>
                    </a:p>
                  </a:txBody>
                  <a:tcPr marL="91461" marR="91461" marT="45715" marB="45715"/>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Université de Constantine</a:t>
                      </a:r>
                      <a:r>
                        <a:rPr lang="fr-FR" sz="800" baseline="0" dirty="0">
                          <a:solidFill>
                            <a:schemeClr val="tx1"/>
                          </a:solidFill>
                          <a:latin typeface="Times New Roman" panose="02020603050405020304" pitchFamily="18" charset="0"/>
                          <a:cs typeface="Times New Roman" panose="02020603050405020304" pitchFamily="18" charset="0"/>
                        </a:rPr>
                        <a:t> 3</a:t>
                      </a:r>
                      <a:endParaRPr lang="fr-FR" sz="800" dirty="0">
                        <a:solidFill>
                          <a:schemeClr val="tx1"/>
                        </a:solidFill>
                        <a:latin typeface="Times New Roman" panose="02020603050405020304" pitchFamily="18" charset="0"/>
                        <a:cs typeface="Times New Roman" panose="02020603050405020304" pitchFamily="18" charset="0"/>
                      </a:endParaRPr>
                    </a:p>
                  </a:txBody>
                  <a:tcPr marL="91461" marR="91461" marT="45715" marB="45715"/>
                </a:tc>
                <a:extLst>
                  <a:ext uri="{0D108BD9-81ED-4DB2-BD59-A6C34878D82A}">
                    <a16:rowId xmlns:a16="http://schemas.microsoft.com/office/drawing/2014/main" val="10007"/>
                  </a:ext>
                </a:extLst>
              </a:tr>
              <a:tr h="219133">
                <a:tc>
                  <a:txBody>
                    <a:bodyPr/>
                    <a:lstStyle/>
                    <a:p>
                      <a:r>
                        <a:rPr lang="fr-FR" sz="800" dirty="0">
                          <a:solidFill>
                            <a:schemeClr val="tx1"/>
                          </a:solidFill>
                          <a:latin typeface="Times New Roman" panose="02020603050405020304" pitchFamily="18" charset="0"/>
                          <a:cs typeface="Times New Roman" panose="02020603050405020304" pitchFamily="18" charset="0"/>
                        </a:rPr>
                        <a:t>Dr GUENADEZ</a:t>
                      </a:r>
                      <a:r>
                        <a:rPr lang="fr-FR" sz="800" baseline="0" dirty="0">
                          <a:solidFill>
                            <a:schemeClr val="tx1"/>
                          </a:solidFill>
                          <a:latin typeface="Times New Roman" panose="02020603050405020304" pitchFamily="18" charset="0"/>
                          <a:cs typeface="Times New Roman" panose="02020603050405020304" pitchFamily="18" charset="0"/>
                        </a:rPr>
                        <a:t> </a:t>
                      </a:r>
                      <a:r>
                        <a:rPr lang="fr-FR" sz="800" baseline="0" dirty="0" err="1">
                          <a:solidFill>
                            <a:schemeClr val="tx1"/>
                          </a:solidFill>
                          <a:latin typeface="Times New Roman" panose="02020603050405020304" pitchFamily="18" charset="0"/>
                          <a:cs typeface="Times New Roman" panose="02020603050405020304" pitchFamily="18" charset="0"/>
                        </a:rPr>
                        <a:t>Zeineddine</a:t>
                      </a:r>
                      <a:r>
                        <a:rPr lang="fr-FR" sz="800" baseline="0" dirty="0">
                          <a:solidFill>
                            <a:schemeClr val="tx1"/>
                          </a:solidFill>
                          <a:latin typeface="Times New Roman" panose="02020603050405020304" pitchFamily="18" charset="0"/>
                          <a:cs typeface="Times New Roman" panose="02020603050405020304" pitchFamily="18" charset="0"/>
                        </a:rPr>
                        <a:t> </a:t>
                      </a:r>
                      <a:endParaRPr lang="fr-FR" sz="800" dirty="0">
                        <a:solidFill>
                          <a:schemeClr val="tx1"/>
                        </a:solidFill>
                        <a:latin typeface="Times New Roman" panose="02020603050405020304" pitchFamily="18" charset="0"/>
                        <a:cs typeface="Times New Roman" panose="02020603050405020304" pitchFamily="18" charset="0"/>
                      </a:endParaRPr>
                    </a:p>
                  </a:txBody>
                  <a:tcPr marL="91461" marR="91461" marT="45715" marB="45715"/>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Université</a:t>
                      </a:r>
                      <a:r>
                        <a:rPr lang="fr-FR" sz="800" baseline="0" dirty="0">
                          <a:solidFill>
                            <a:schemeClr val="tx1"/>
                          </a:solidFill>
                          <a:latin typeface="Times New Roman" panose="02020603050405020304" pitchFamily="18" charset="0"/>
                          <a:cs typeface="Times New Roman" panose="02020603050405020304" pitchFamily="18" charset="0"/>
                        </a:rPr>
                        <a:t> de Constantine 3</a:t>
                      </a:r>
                      <a:endParaRPr lang="fr-FR" sz="800" dirty="0">
                        <a:solidFill>
                          <a:schemeClr val="tx1"/>
                        </a:solidFill>
                        <a:latin typeface="Times New Roman" panose="02020603050405020304" pitchFamily="18" charset="0"/>
                        <a:cs typeface="Times New Roman" panose="02020603050405020304" pitchFamily="18" charset="0"/>
                      </a:endParaRPr>
                    </a:p>
                  </a:txBody>
                  <a:tcPr marL="91461" marR="91461" marT="45715" marB="45715"/>
                </a:tc>
                <a:extLst>
                  <a:ext uri="{0D108BD9-81ED-4DB2-BD59-A6C34878D82A}">
                    <a16:rowId xmlns:a16="http://schemas.microsoft.com/office/drawing/2014/main" val="10008"/>
                  </a:ext>
                </a:extLst>
              </a:tr>
              <a:tr h="219133">
                <a:tc>
                  <a:txBody>
                    <a:bodyPr/>
                    <a:lstStyle/>
                    <a:p>
                      <a:r>
                        <a:rPr lang="fr-FR" sz="800" dirty="0">
                          <a:solidFill>
                            <a:schemeClr val="tx1"/>
                          </a:solidFill>
                          <a:latin typeface="Times New Roman" panose="02020603050405020304" pitchFamily="18" charset="0"/>
                          <a:cs typeface="Times New Roman" panose="02020603050405020304" pitchFamily="18" charset="0"/>
                        </a:rPr>
                        <a:t>Dr MEGUELATI</a:t>
                      </a:r>
                      <a:r>
                        <a:rPr lang="fr-FR" sz="800" baseline="0" dirty="0">
                          <a:solidFill>
                            <a:schemeClr val="tx1"/>
                          </a:solidFill>
                          <a:latin typeface="Times New Roman" panose="02020603050405020304" pitchFamily="18" charset="0"/>
                          <a:cs typeface="Times New Roman" panose="02020603050405020304" pitchFamily="18" charset="0"/>
                        </a:rPr>
                        <a:t> Sami </a:t>
                      </a:r>
                      <a:endParaRPr lang="fr-FR" sz="800" dirty="0">
                        <a:solidFill>
                          <a:schemeClr val="tx1"/>
                        </a:solidFill>
                        <a:latin typeface="Times New Roman" panose="02020603050405020304" pitchFamily="18" charset="0"/>
                        <a:cs typeface="Times New Roman" panose="02020603050405020304" pitchFamily="18" charset="0"/>
                      </a:endParaRPr>
                    </a:p>
                  </a:txBody>
                  <a:tcPr marL="91461" marR="91461" marT="45715" marB="45715"/>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Université</a:t>
                      </a:r>
                      <a:r>
                        <a:rPr lang="fr-FR" sz="800" baseline="0" dirty="0">
                          <a:solidFill>
                            <a:schemeClr val="tx1"/>
                          </a:solidFill>
                          <a:latin typeface="Times New Roman" panose="02020603050405020304" pitchFamily="18" charset="0"/>
                          <a:cs typeface="Times New Roman" panose="02020603050405020304" pitchFamily="18" charset="0"/>
                        </a:rPr>
                        <a:t> de Constantine 2</a:t>
                      </a:r>
                      <a:endParaRPr lang="fr-FR" sz="800" dirty="0">
                        <a:solidFill>
                          <a:schemeClr val="tx1"/>
                        </a:solidFill>
                        <a:latin typeface="Times New Roman" panose="02020603050405020304" pitchFamily="18" charset="0"/>
                        <a:cs typeface="Times New Roman" panose="02020603050405020304" pitchFamily="18" charset="0"/>
                      </a:endParaRPr>
                    </a:p>
                  </a:txBody>
                  <a:tcPr marL="91461" marR="91461" marT="45715" marB="45715"/>
                </a:tc>
                <a:extLst>
                  <a:ext uri="{0D108BD9-81ED-4DB2-BD59-A6C34878D82A}">
                    <a16:rowId xmlns:a16="http://schemas.microsoft.com/office/drawing/2014/main" val="10009"/>
                  </a:ext>
                </a:extLst>
              </a:tr>
              <a:tr h="219133">
                <a:tc>
                  <a:txBody>
                    <a:bodyPr/>
                    <a:lstStyle/>
                    <a:p>
                      <a:r>
                        <a:rPr lang="fr-FR" sz="800" dirty="0">
                          <a:solidFill>
                            <a:schemeClr val="tx1"/>
                          </a:solidFill>
                          <a:latin typeface="Times New Roman" panose="02020603050405020304" pitchFamily="18" charset="0"/>
                          <a:cs typeface="Times New Roman" panose="02020603050405020304" pitchFamily="18" charset="0"/>
                        </a:rPr>
                        <a:t>Dr BOULMAIZ</a:t>
                      </a:r>
                      <a:r>
                        <a:rPr lang="fr-FR" sz="800" baseline="0" dirty="0">
                          <a:solidFill>
                            <a:schemeClr val="tx1"/>
                          </a:solidFill>
                          <a:latin typeface="Times New Roman" panose="02020603050405020304" pitchFamily="18" charset="0"/>
                          <a:cs typeface="Times New Roman" panose="02020603050405020304" pitchFamily="18" charset="0"/>
                        </a:rPr>
                        <a:t> </a:t>
                      </a:r>
                      <a:r>
                        <a:rPr lang="fr-FR" sz="800" baseline="0" dirty="0" err="1">
                          <a:solidFill>
                            <a:schemeClr val="tx1"/>
                          </a:solidFill>
                          <a:latin typeface="Times New Roman" panose="02020603050405020304" pitchFamily="18" charset="0"/>
                          <a:cs typeface="Times New Roman" panose="02020603050405020304" pitchFamily="18" charset="0"/>
                        </a:rPr>
                        <a:t>Houcine</a:t>
                      </a:r>
                      <a:endParaRPr lang="fr-FR" sz="800" dirty="0">
                        <a:solidFill>
                          <a:schemeClr val="tx1"/>
                        </a:solidFill>
                        <a:latin typeface="Times New Roman" panose="02020603050405020304" pitchFamily="18" charset="0"/>
                        <a:cs typeface="Times New Roman" panose="02020603050405020304" pitchFamily="18" charset="0"/>
                      </a:endParaRPr>
                    </a:p>
                  </a:txBody>
                  <a:tcPr marL="91461" marR="91461" marT="45715" marB="45715"/>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Université</a:t>
                      </a:r>
                      <a:r>
                        <a:rPr lang="fr-FR" sz="800" baseline="0" dirty="0">
                          <a:solidFill>
                            <a:schemeClr val="tx1"/>
                          </a:solidFill>
                          <a:latin typeface="Times New Roman" panose="02020603050405020304" pitchFamily="18" charset="0"/>
                          <a:cs typeface="Times New Roman" panose="02020603050405020304" pitchFamily="18" charset="0"/>
                        </a:rPr>
                        <a:t>  de </a:t>
                      </a:r>
                      <a:r>
                        <a:rPr lang="fr-FR" sz="800" baseline="0" dirty="0" err="1">
                          <a:solidFill>
                            <a:schemeClr val="tx1"/>
                          </a:solidFill>
                          <a:latin typeface="Times New Roman" panose="02020603050405020304" pitchFamily="18" charset="0"/>
                          <a:cs typeface="Times New Roman" panose="02020603050405020304" pitchFamily="18" charset="0"/>
                        </a:rPr>
                        <a:t>Tebessa</a:t>
                      </a:r>
                      <a:endParaRPr lang="fr-FR" sz="800" dirty="0">
                        <a:solidFill>
                          <a:schemeClr val="tx1"/>
                        </a:solidFill>
                        <a:latin typeface="Times New Roman" panose="02020603050405020304" pitchFamily="18" charset="0"/>
                        <a:cs typeface="Times New Roman" panose="02020603050405020304" pitchFamily="18" charset="0"/>
                      </a:endParaRPr>
                    </a:p>
                  </a:txBody>
                  <a:tcPr marL="91461" marR="91461" marT="45715" marB="45715"/>
                </a:tc>
                <a:extLst>
                  <a:ext uri="{0D108BD9-81ED-4DB2-BD59-A6C34878D82A}">
                    <a16:rowId xmlns:a16="http://schemas.microsoft.com/office/drawing/2014/main" val="10010"/>
                  </a:ext>
                </a:extLst>
              </a:tr>
              <a:tr h="219133">
                <a:tc>
                  <a:txBody>
                    <a:bodyPr/>
                    <a:lstStyle/>
                    <a:p>
                      <a:r>
                        <a:rPr lang="fr-FR" sz="800" dirty="0">
                          <a:solidFill>
                            <a:schemeClr val="tx1"/>
                          </a:solidFill>
                          <a:latin typeface="Times New Roman" panose="02020603050405020304" pitchFamily="18" charset="0"/>
                          <a:cs typeface="Times New Roman" panose="02020603050405020304" pitchFamily="18" charset="0"/>
                        </a:rPr>
                        <a:t>Dr</a:t>
                      </a:r>
                      <a:r>
                        <a:rPr lang="fr-FR" sz="800" baseline="0" dirty="0">
                          <a:solidFill>
                            <a:schemeClr val="tx1"/>
                          </a:solidFill>
                          <a:latin typeface="Times New Roman" panose="02020603050405020304" pitchFamily="18" charset="0"/>
                          <a:cs typeface="Times New Roman" panose="02020603050405020304" pitchFamily="18" charset="0"/>
                        </a:rPr>
                        <a:t> YAHIAOUI </a:t>
                      </a:r>
                      <a:r>
                        <a:rPr lang="fr-FR" sz="800" baseline="0" dirty="0" err="1">
                          <a:solidFill>
                            <a:schemeClr val="tx1"/>
                          </a:solidFill>
                          <a:latin typeface="Times New Roman" panose="02020603050405020304" pitchFamily="18" charset="0"/>
                          <a:cs typeface="Times New Roman" panose="02020603050405020304" pitchFamily="18" charset="0"/>
                        </a:rPr>
                        <a:t>Ouarda</a:t>
                      </a:r>
                      <a:endParaRPr lang="fr-FR" sz="800" dirty="0">
                        <a:solidFill>
                          <a:schemeClr val="tx1"/>
                        </a:solidFill>
                        <a:latin typeface="Times New Roman" panose="02020603050405020304" pitchFamily="18" charset="0"/>
                        <a:cs typeface="Times New Roman" panose="02020603050405020304" pitchFamily="18" charset="0"/>
                      </a:endParaRPr>
                    </a:p>
                  </a:txBody>
                  <a:tcPr marL="91461" marR="91461" marT="45715" marB="45715"/>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Centre universitaire </a:t>
                      </a:r>
                      <a:r>
                        <a:rPr lang="fr-FR" sz="800" dirty="0" err="1">
                          <a:solidFill>
                            <a:schemeClr val="tx1"/>
                          </a:solidFill>
                          <a:latin typeface="Times New Roman" panose="02020603050405020304" pitchFamily="18" charset="0"/>
                          <a:cs typeface="Times New Roman" panose="02020603050405020304" pitchFamily="18" charset="0"/>
                        </a:rPr>
                        <a:t>Bariika</a:t>
                      </a:r>
                      <a:endParaRPr lang="fr-FR" sz="800" dirty="0">
                        <a:solidFill>
                          <a:schemeClr val="tx1"/>
                        </a:solidFill>
                        <a:latin typeface="Times New Roman" panose="02020603050405020304" pitchFamily="18" charset="0"/>
                        <a:cs typeface="Times New Roman" panose="02020603050405020304" pitchFamily="18" charset="0"/>
                      </a:endParaRPr>
                    </a:p>
                  </a:txBody>
                  <a:tcPr marL="91461" marR="91461" marT="45715" marB="45715"/>
                </a:tc>
                <a:extLst>
                  <a:ext uri="{0D108BD9-81ED-4DB2-BD59-A6C34878D82A}">
                    <a16:rowId xmlns:a16="http://schemas.microsoft.com/office/drawing/2014/main" val="10011"/>
                  </a:ext>
                </a:extLst>
              </a:tr>
              <a:tr h="219133">
                <a:tc>
                  <a:txBody>
                    <a:bodyPr/>
                    <a:lstStyle/>
                    <a:p>
                      <a:r>
                        <a:rPr lang="fr-FR" sz="800" dirty="0">
                          <a:solidFill>
                            <a:schemeClr val="tx1"/>
                          </a:solidFill>
                          <a:latin typeface="Times New Roman" panose="02020603050405020304" pitchFamily="18" charset="0"/>
                          <a:cs typeface="Times New Roman" panose="02020603050405020304" pitchFamily="18" charset="0"/>
                        </a:rPr>
                        <a:t>Dr KOUBA</a:t>
                      </a:r>
                      <a:r>
                        <a:rPr lang="fr-FR" sz="800" baseline="0" dirty="0">
                          <a:solidFill>
                            <a:schemeClr val="tx1"/>
                          </a:solidFill>
                          <a:latin typeface="Times New Roman" panose="02020603050405020304" pitchFamily="18" charset="0"/>
                          <a:cs typeface="Times New Roman" panose="02020603050405020304" pitchFamily="18" charset="0"/>
                        </a:rPr>
                        <a:t> Yacine</a:t>
                      </a:r>
                      <a:endParaRPr lang="fr-FR" sz="800" dirty="0">
                        <a:solidFill>
                          <a:schemeClr val="tx1"/>
                        </a:solidFill>
                        <a:latin typeface="Times New Roman" panose="02020603050405020304" pitchFamily="18" charset="0"/>
                        <a:cs typeface="Times New Roman" panose="02020603050405020304" pitchFamily="18" charset="0"/>
                      </a:endParaRPr>
                    </a:p>
                  </a:txBody>
                  <a:tcPr marL="91461" marR="91461" marT="45715" marB="45715"/>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Université</a:t>
                      </a:r>
                      <a:r>
                        <a:rPr lang="fr-FR" sz="800" baseline="0" dirty="0">
                          <a:solidFill>
                            <a:schemeClr val="tx1"/>
                          </a:solidFill>
                          <a:latin typeface="Times New Roman" panose="02020603050405020304" pitchFamily="18" charset="0"/>
                          <a:cs typeface="Times New Roman" panose="02020603050405020304" pitchFamily="18" charset="0"/>
                        </a:rPr>
                        <a:t> de </a:t>
                      </a:r>
                      <a:r>
                        <a:rPr lang="fr-FR" sz="800" baseline="0" dirty="0" err="1">
                          <a:solidFill>
                            <a:schemeClr val="tx1"/>
                          </a:solidFill>
                          <a:latin typeface="Times New Roman" panose="02020603050405020304" pitchFamily="18" charset="0"/>
                          <a:cs typeface="Times New Roman" panose="02020603050405020304" pitchFamily="18" charset="0"/>
                        </a:rPr>
                        <a:t>Boumerdes</a:t>
                      </a:r>
                      <a:endParaRPr lang="fr-FR" sz="800" dirty="0">
                        <a:solidFill>
                          <a:schemeClr val="tx1"/>
                        </a:solidFill>
                        <a:latin typeface="Times New Roman" panose="02020603050405020304" pitchFamily="18" charset="0"/>
                        <a:cs typeface="Times New Roman" panose="02020603050405020304" pitchFamily="18" charset="0"/>
                      </a:endParaRPr>
                    </a:p>
                  </a:txBody>
                  <a:tcPr marL="91461" marR="91461" marT="45715" marB="45715"/>
                </a:tc>
                <a:extLst>
                  <a:ext uri="{0D108BD9-81ED-4DB2-BD59-A6C34878D82A}">
                    <a16:rowId xmlns:a16="http://schemas.microsoft.com/office/drawing/2014/main" val="10012"/>
                  </a:ext>
                </a:extLst>
              </a:tr>
              <a:tr h="219133">
                <a:tc>
                  <a:txBody>
                    <a:bodyPr/>
                    <a:lstStyle/>
                    <a:p>
                      <a:r>
                        <a:rPr lang="fr-FR" sz="800" dirty="0">
                          <a:solidFill>
                            <a:schemeClr val="tx1"/>
                          </a:solidFill>
                          <a:latin typeface="Times New Roman" panose="02020603050405020304" pitchFamily="18" charset="0"/>
                          <a:cs typeface="Times New Roman" panose="02020603050405020304" pitchFamily="18" charset="0"/>
                        </a:rPr>
                        <a:t>Dr BEN</a:t>
                      </a:r>
                      <a:r>
                        <a:rPr lang="fr-FR" sz="800" baseline="0" dirty="0">
                          <a:solidFill>
                            <a:schemeClr val="tx1"/>
                          </a:solidFill>
                          <a:latin typeface="Times New Roman" panose="02020603050405020304" pitchFamily="18" charset="0"/>
                          <a:cs typeface="Times New Roman" panose="02020603050405020304" pitchFamily="18" charset="0"/>
                        </a:rPr>
                        <a:t>HAMROUCHE Aziz</a:t>
                      </a:r>
                      <a:endParaRPr lang="fr-FR" sz="800" dirty="0">
                        <a:solidFill>
                          <a:schemeClr val="tx1"/>
                        </a:solidFill>
                        <a:latin typeface="Times New Roman" panose="02020603050405020304" pitchFamily="18" charset="0"/>
                        <a:cs typeface="Times New Roman" panose="02020603050405020304" pitchFamily="18" charset="0"/>
                      </a:endParaRPr>
                    </a:p>
                  </a:txBody>
                  <a:tcPr marL="91461" marR="91461" marT="45715" marB="45715"/>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Université</a:t>
                      </a:r>
                      <a:r>
                        <a:rPr lang="fr-FR" sz="800" baseline="0" dirty="0">
                          <a:solidFill>
                            <a:schemeClr val="tx1"/>
                          </a:solidFill>
                          <a:latin typeface="Times New Roman" panose="02020603050405020304" pitchFamily="18" charset="0"/>
                          <a:cs typeface="Times New Roman" panose="02020603050405020304" pitchFamily="18" charset="0"/>
                        </a:rPr>
                        <a:t> de Constantine 1</a:t>
                      </a:r>
                      <a:endParaRPr lang="fr-FR" sz="800" dirty="0">
                        <a:solidFill>
                          <a:schemeClr val="tx1"/>
                        </a:solidFill>
                        <a:latin typeface="Times New Roman" panose="02020603050405020304" pitchFamily="18" charset="0"/>
                        <a:cs typeface="Times New Roman" panose="02020603050405020304" pitchFamily="18" charset="0"/>
                      </a:endParaRPr>
                    </a:p>
                  </a:txBody>
                  <a:tcPr marL="91461" marR="91461" marT="45715" marB="45715"/>
                </a:tc>
                <a:extLst>
                  <a:ext uri="{0D108BD9-81ED-4DB2-BD59-A6C34878D82A}">
                    <a16:rowId xmlns:a16="http://schemas.microsoft.com/office/drawing/2014/main" val="10013"/>
                  </a:ext>
                </a:extLst>
              </a:tr>
              <a:tr h="219133">
                <a:tc>
                  <a:txBody>
                    <a:bodyPr/>
                    <a:lstStyle/>
                    <a:p>
                      <a:r>
                        <a:rPr lang="fr-FR" sz="800" dirty="0">
                          <a:solidFill>
                            <a:schemeClr val="tx1"/>
                          </a:solidFill>
                          <a:latin typeface="Times New Roman" panose="02020603050405020304" pitchFamily="18" charset="0"/>
                          <a:cs typeface="Times New Roman" panose="02020603050405020304" pitchFamily="18" charset="0"/>
                        </a:rPr>
                        <a:t>Dr MAANSER</a:t>
                      </a:r>
                      <a:r>
                        <a:rPr lang="fr-FR" sz="800" baseline="0" dirty="0">
                          <a:solidFill>
                            <a:schemeClr val="tx1"/>
                          </a:solidFill>
                          <a:latin typeface="Times New Roman" panose="02020603050405020304" pitchFamily="18" charset="0"/>
                          <a:cs typeface="Times New Roman" panose="02020603050405020304" pitchFamily="18" charset="0"/>
                        </a:rPr>
                        <a:t> </a:t>
                      </a:r>
                      <a:r>
                        <a:rPr lang="fr-FR" sz="800" baseline="0" dirty="0" err="1">
                          <a:solidFill>
                            <a:schemeClr val="tx1"/>
                          </a:solidFill>
                          <a:latin typeface="Times New Roman" panose="02020603050405020304" pitchFamily="18" charset="0"/>
                          <a:cs typeface="Times New Roman" panose="02020603050405020304" pitchFamily="18" charset="0"/>
                        </a:rPr>
                        <a:t>Abd</a:t>
                      </a:r>
                      <a:r>
                        <a:rPr lang="fr-FR" sz="800" baseline="0" dirty="0">
                          <a:solidFill>
                            <a:schemeClr val="tx1"/>
                          </a:solidFill>
                          <a:latin typeface="Times New Roman" panose="02020603050405020304" pitchFamily="18" charset="0"/>
                          <a:cs typeface="Times New Roman" panose="02020603050405020304" pitchFamily="18" charset="0"/>
                        </a:rPr>
                        <a:t> </a:t>
                      </a:r>
                      <a:r>
                        <a:rPr lang="fr-FR" sz="800" baseline="0" dirty="0" err="1">
                          <a:solidFill>
                            <a:schemeClr val="tx1"/>
                          </a:solidFill>
                          <a:latin typeface="Times New Roman" panose="02020603050405020304" pitchFamily="18" charset="0"/>
                          <a:cs typeface="Times New Roman" panose="02020603050405020304" pitchFamily="18" charset="0"/>
                        </a:rPr>
                        <a:t>Elkarim</a:t>
                      </a:r>
                      <a:endParaRPr lang="fr-FR" sz="800" dirty="0">
                        <a:solidFill>
                          <a:schemeClr val="tx1"/>
                        </a:solidFill>
                        <a:latin typeface="Times New Roman" panose="02020603050405020304" pitchFamily="18" charset="0"/>
                        <a:cs typeface="Times New Roman" panose="02020603050405020304" pitchFamily="18" charset="0"/>
                      </a:endParaRPr>
                    </a:p>
                  </a:txBody>
                  <a:tcPr marL="91461" marR="91461" marT="45715" marB="45715"/>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Université</a:t>
                      </a:r>
                      <a:r>
                        <a:rPr lang="fr-FR" sz="800" baseline="0" dirty="0">
                          <a:solidFill>
                            <a:schemeClr val="tx1"/>
                          </a:solidFill>
                          <a:latin typeface="Times New Roman" panose="02020603050405020304" pitchFamily="18" charset="0"/>
                          <a:cs typeface="Times New Roman" panose="02020603050405020304" pitchFamily="18" charset="0"/>
                        </a:rPr>
                        <a:t> d’Oum El </a:t>
                      </a:r>
                      <a:r>
                        <a:rPr lang="fr-FR" sz="800" baseline="0" dirty="0" err="1">
                          <a:solidFill>
                            <a:schemeClr val="tx1"/>
                          </a:solidFill>
                          <a:latin typeface="Times New Roman" panose="02020603050405020304" pitchFamily="18" charset="0"/>
                          <a:cs typeface="Times New Roman" panose="02020603050405020304" pitchFamily="18" charset="0"/>
                        </a:rPr>
                        <a:t>Bouaghi</a:t>
                      </a:r>
                      <a:r>
                        <a:rPr lang="fr-FR" sz="800" baseline="0" dirty="0">
                          <a:solidFill>
                            <a:schemeClr val="tx1"/>
                          </a:solidFill>
                          <a:latin typeface="Times New Roman" panose="02020603050405020304" pitchFamily="18" charset="0"/>
                          <a:cs typeface="Times New Roman" panose="02020603050405020304" pitchFamily="18" charset="0"/>
                        </a:rPr>
                        <a:t> </a:t>
                      </a:r>
                      <a:endParaRPr lang="fr-FR" sz="800" dirty="0">
                        <a:solidFill>
                          <a:schemeClr val="tx1"/>
                        </a:solidFill>
                        <a:latin typeface="Times New Roman" panose="02020603050405020304" pitchFamily="18" charset="0"/>
                        <a:cs typeface="Times New Roman" panose="02020603050405020304" pitchFamily="18" charset="0"/>
                      </a:endParaRPr>
                    </a:p>
                  </a:txBody>
                  <a:tcPr marL="91461" marR="91461" marT="45715" marB="45715"/>
                </a:tc>
                <a:extLst>
                  <a:ext uri="{0D108BD9-81ED-4DB2-BD59-A6C34878D82A}">
                    <a16:rowId xmlns:a16="http://schemas.microsoft.com/office/drawing/2014/main" val="10014"/>
                  </a:ext>
                </a:extLst>
              </a:tr>
              <a:tr h="219133">
                <a:tc>
                  <a:txBody>
                    <a:bodyPr/>
                    <a:lstStyle/>
                    <a:p>
                      <a:r>
                        <a:rPr lang="fr-FR" sz="800" dirty="0">
                          <a:solidFill>
                            <a:schemeClr val="tx1"/>
                          </a:solidFill>
                          <a:latin typeface="Times New Roman" panose="02020603050405020304" pitchFamily="18" charset="0"/>
                          <a:cs typeface="Times New Roman" panose="02020603050405020304" pitchFamily="18" charset="0"/>
                        </a:rPr>
                        <a:t>Dr BENHALILOU Karima</a:t>
                      </a:r>
                    </a:p>
                  </a:txBody>
                  <a:tcPr marL="91461" marR="91461" marT="45715" marB="45715"/>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Université d’Oum El </a:t>
                      </a:r>
                      <a:r>
                        <a:rPr lang="fr-FR" sz="800" dirty="0" err="1">
                          <a:solidFill>
                            <a:schemeClr val="tx1"/>
                          </a:solidFill>
                          <a:latin typeface="Times New Roman" panose="02020603050405020304" pitchFamily="18" charset="0"/>
                          <a:cs typeface="Times New Roman" panose="02020603050405020304" pitchFamily="18" charset="0"/>
                        </a:rPr>
                        <a:t>Bouaghi</a:t>
                      </a:r>
                      <a:r>
                        <a:rPr lang="fr-FR" sz="800" dirty="0">
                          <a:solidFill>
                            <a:schemeClr val="tx1"/>
                          </a:solidFill>
                          <a:latin typeface="Times New Roman" panose="02020603050405020304" pitchFamily="18" charset="0"/>
                          <a:cs typeface="Times New Roman" panose="02020603050405020304" pitchFamily="18" charset="0"/>
                        </a:rPr>
                        <a:t> </a:t>
                      </a:r>
                    </a:p>
                  </a:txBody>
                  <a:tcPr marL="91461" marR="91461" marT="45715" marB="45715"/>
                </a:tc>
                <a:extLst>
                  <a:ext uri="{0D108BD9-81ED-4DB2-BD59-A6C34878D82A}">
                    <a16:rowId xmlns:a16="http://schemas.microsoft.com/office/drawing/2014/main" val="10015"/>
                  </a:ext>
                </a:extLst>
              </a:tr>
              <a:tr h="219133">
                <a:tc>
                  <a:txBody>
                    <a:bodyPr/>
                    <a:lstStyle/>
                    <a:p>
                      <a:r>
                        <a:rPr lang="fr-FR" sz="800" dirty="0">
                          <a:solidFill>
                            <a:schemeClr val="tx1"/>
                          </a:solidFill>
                          <a:latin typeface="Times New Roman" panose="02020603050405020304" pitchFamily="18" charset="0"/>
                          <a:cs typeface="Times New Roman" panose="02020603050405020304" pitchFamily="18" charset="0"/>
                        </a:rPr>
                        <a:t>Dr BOUAROUDJ</a:t>
                      </a:r>
                      <a:r>
                        <a:rPr lang="fr-FR" sz="800" baseline="0" dirty="0">
                          <a:solidFill>
                            <a:schemeClr val="tx1"/>
                          </a:solidFill>
                          <a:latin typeface="Times New Roman" panose="02020603050405020304" pitchFamily="18" charset="0"/>
                          <a:cs typeface="Times New Roman" panose="02020603050405020304" pitchFamily="18" charset="0"/>
                        </a:rPr>
                        <a:t> </a:t>
                      </a:r>
                      <a:r>
                        <a:rPr lang="fr-FR" sz="800" baseline="0" dirty="0" err="1">
                          <a:solidFill>
                            <a:schemeClr val="tx1"/>
                          </a:solidFill>
                          <a:latin typeface="Times New Roman" panose="02020603050405020304" pitchFamily="18" charset="0"/>
                          <a:cs typeface="Times New Roman" panose="02020603050405020304" pitchFamily="18" charset="0"/>
                        </a:rPr>
                        <a:t>Fadila</a:t>
                      </a:r>
                      <a:endParaRPr lang="fr-FR" sz="800" dirty="0">
                        <a:solidFill>
                          <a:schemeClr val="tx1"/>
                        </a:solidFill>
                        <a:latin typeface="Times New Roman" panose="02020603050405020304" pitchFamily="18" charset="0"/>
                        <a:cs typeface="Times New Roman" panose="02020603050405020304" pitchFamily="18" charset="0"/>
                      </a:endParaRPr>
                    </a:p>
                  </a:txBody>
                  <a:tcPr marL="91461" marR="91461" marT="45715" marB="45715"/>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Université</a:t>
                      </a:r>
                      <a:r>
                        <a:rPr lang="fr-FR" sz="800" baseline="0" dirty="0">
                          <a:solidFill>
                            <a:schemeClr val="tx1"/>
                          </a:solidFill>
                          <a:latin typeface="Times New Roman" panose="02020603050405020304" pitchFamily="18" charset="0"/>
                          <a:cs typeface="Times New Roman" panose="02020603050405020304" pitchFamily="18" charset="0"/>
                        </a:rPr>
                        <a:t> d’Oum El </a:t>
                      </a:r>
                      <a:r>
                        <a:rPr lang="fr-FR" sz="800" baseline="0" dirty="0" err="1">
                          <a:solidFill>
                            <a:schemeClr val="tx1"/>
                          </a:solidFill>
                          <a:latin typeface="Times New Roman" panose="02020603050405020304" pitchFamily="18" charset="0"/>
                          <a:cs typeface="Times New Roman" panose="02020603050405020304" pitchFamily="18" charset="0"/>
                        </a:rPr>
                        <a:t>Bouaghi</a:t>
                      </a:r>
                      <a:r>
                        <a:rPr lang="fr-FR" sz="800" baseline="0" dirty="0">
                          <a:solidFill>
                            <a:schemeClr val="tx1"/>
                          </a:solidFill>
                          <a:latin typeface="Times New Roman" panose="02020603050405020304" pitchFamily="18" charset="0"/>
                          <a:cs typeface="Times New Roman" panose="02020603050405020304" pitchFamily="18" charset="0"/>
                        </a:rPr>
                        <a:t> </a:t>
                      </a:r>
                      <a:endParaRPr lang="fr-FR" sz="800" dirty="0">
                        <a:solidFill>
                          <a:schemeClr val="tx1"/>
                        </a:solidFill>
                        <a:latin typeface="Times New Roman" panose="02020603050405020304" pitchFamily="18" charset="0"/>
                        <a:cs typeface="Times New Roman" panose="02020603050405020304" pitchFamily="18" charset="0"/>
                      </a:endParaRPr>
                    </a:p>
                  </a:txBody>
                  <a:tcPr marL="91461" marR="91461" marT="45715" marB="45715"/>
                </a:tc>
                <a:extLst>
                  <a:ext uri="{0D108BD9-81ED-4DB2-BD59-A6C34878D82A}">
                    <a16:rowId xmlns:a16="http://schemas.microsoft.com/office/drawing/2014/main" val="10016"/>
                  </a:ext>
                </a:extLst>
              </a:tr>
              <a:tr h="219133">
                <a:tc>
                  <a:txBody>
                    <a:bodyPr/>
                    <a:lstStyle/>
                    <a:p>
                      <a:r>
                        <a:rPr lang="fr-FR" sz="800" dirty="0">
                          <a:solidFill>
                            <a:schemeClr val="tx1"/>
                          </a:solidFill>
                          <a:latin typeface="Times New Roman" panose="02020603050405020304" pitchFamily="18" charset="0"/>
                          <a:cs typeface="Times New Roman" panose="02020603050405020304" pitchFamily="18" charset="0"/>
                        </a:rPr>
                        <a:t>Dr ABDELI</a:t>
                      </a:r>
                      <a:r>
                        <a:rPr lang="fr-FR" sz="800" baseline="0" dirty="0">
                          <a:solidFill>
                            <a:schemeClr val="tx1"/>
                          </a:solidFill>
                          <a:latin typeface="Times New Roman" panose="02020603050405020304" pitchFamily="18" charset="0"/>
                          <a:cs typeface="Times New Roman" panose="02020603050405020304" pitchFamily="18" charset="0"/>
                        </a:rPr>
                        <a:t> </a:t>
                      </a:r>
                      <a:r>
                        <a:rPr lang="fr-FR" sz="800" baseline="0" dirty="0" err="1">
                          <a:solidFill>
                            <a:schemeClr val="tx1"/>
                          </a:solidFill>
                          <a:latin typeface="Times New Roman" panose="02020603050405020304" pitchFamily="18" charset="0"/>
                          <a:cs typeface="Times New Roman" panose="02020603050405020304" pitchFamily="18" charset="0"/>
                        </a:rPr>
                        <a:t>Oualid</a:t>
                      </a:r>
                      <a:endParaRPr lang="fr-FR" sz="800" dirty="0">
                        <a:solidFill>
                          <a:schemeClr val="tx1"/>
                        </a:solidFill>
                        <a:latin typeface="Times New Roman" panose="02020603050405020304" pitchFamily="18" charset="0"/>
                        <a:cs typeface="Times New Roman" panose="02020603050405020304" pitchFamily="18" charset="0"/>
                      </a:endParaRPr>
                    </a:p>
                  </a:txBody>
                  <a:tcPr marL="91461" marR="91461" marT="45715" marB="45715"/>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Université</a:t>
                      </a:r>
                      <a:r>
                        <a:rPr lang="fr-FR" sz="800" baseline="0" dirty="0">
                          <a:solidFill>
                            <a:schemeClr val="tx1"/>
                          </a:solidFill>
                          <a:latin typeface="Times New Roman" panose="02020603050405020304" pitchFamily="18" charset="0"/>
                          <a:cs typeface="Times New Roman" panose="02020603050405020304" pitchFamily="18" charset="0"/>
                        </a:rPr>
                        <a:t> d’Oum El </a:t>
                      </a:r>
                      <a:r>
                        <a:rPr lang="fr-FR" sz="800" baseline="0" dirty="0" err="1">
                          <a:solidFill>
                            <a:schemeClr val="tx1"/>
                          </a:solidFill>
                          <a:latin typeface="Times New Roman" panose="02020603050405020304" pitchFamily="18" charset="0"/>
                          <a:cs typeface="Times New Roman" panose="02020603050405020304" pitchFamily="18" charset="0"/>
                        </a:rPr>
                        <a:t>Bouaghi</a:t>
                      </a:r>
                      <a:r>
                        <a:rPr lang="fr-FR" sz="800" baseline="0" dirty="0">
                          <a:solidFill>
                            <a:schemeClr val="tx1"/>
                          </a:solidFill>
                          <a:latin typeface="Times New Roman" panose="02020603050405020304" pitchFamily="18" charset="0"/>
                          <a:cs typeface="Times New Roman" panose="02020603050405020304" pitchFamily="18" charset="0"/>
                        </a:rPr>
                        <a:t> </a:t>
                      </a:r>
                      <a:endParaRPr lang="fr-FR" sz="800" dirty="0">
                        <a:solidFill>
                          <a:schemeClr val="tx1"/>
                        </a:solidFill>
                        <a:latin typeface="Times New Roman" panose="02020603050405020304" pitchFamily="18" charset="0"/>
                        <a:cs typeface="Times New Roman" panose="02020603050405020304" pitchFamily="18" charset="0"/>
                      </a:endParaRPr>
                    </a:p>
                  </a:txBody>
                  <a:tcPr marL="91461" marR="91461" marT="45715" marB="45715"/>
                </a:tc>
                <a:extLst>
                  <a:ext uri="{0D108BD9-81ED-4DB2-BD59-A6C34878D82A}">
                    <a16:rowId xmlns:a16="http://schemas.microsoft.com/office/drawing/2014/main" val="10017"/>
                  </a:ext>
                </a:extLst>
              </a:tr>
              <a:tr h="219133">
                <a:tc>
                  <a:txBody>
                    <a:bodyPr/>
                    <a:lstStyle/>
                    <a:p>
                      <a:r>
                        <a:rPr lang="fr-FR" sz="800" dirty="0">
                          <a:solidFill>
                            <a:schemeClr val="tx1"/>
                          </a:solidFill>
                          <a:latin typeface="Times New Roman" panose="02020603050405020304" pitchFamily="18" charset="0"/>
                          <a:cs typeface="Times New Roman" panose="02020603050405020304" pitchFamily="18" charset="0"/>
                        </a:rPr>
                        <a:t>Dr KHAMMAR</a:t>
                      </a:r>
                      <a:r>
                        <a:rPr lang="fr-FR" sz="800" baseline="0" dirty="0">
                          <a:solidFill>
                            <a:schemeClr val="tx1"/>
                          </a:solidFill>
                          <a:latin typeface="Times New Roman" panose="02020603050405020304" pitchFamily="18" charset="0"/>
                          <a:cs typeface="Times New Roman" panose="02020603050405020304" pitchFamily="18" charset="0"/>
                        </a:rPr>
                        <a:t> </a:t>
                      </a:r>
                      <a:r>
                        <a:rPr lang="fr-FR" sz="800" baseline="0" dirty="0" err="1">
                          <a:solidFill>
                            <a:schemeClr val="tx1"/>
                          </a:solidFill>
                          <a:latin typeface="Times New Roman" panose="02020603050405020304" pitchFamily="18" charset="0"/>
                          <a:cs typeface="Times New Roman" panose="02020603050405020304" pitchFamily="18" charset="0"/>
                        </a:rPr>
                        <a:t>Zedira</a:t>
                      </a:r>
                      <a:endParaRPr lang="fr-FR" sz="800" dirty="0">
                        <a:solidFill>
                          <a:schemeClr val="tx1"/>
                        </a:solidFill>
                        <a:latin typeface="Times New Roman" panose="02020603050405020304" pitchFamily="18" charset="0"/>
                        <a:cs typeface="Times New Roman" panose="02020603050405020304" pitchFamily="18" charset="0"/>
                      </a:endParaRPr>
                    </a:p>
                  </a:txBody>
                  <a:tcPr marL="91461" marR="91461" marT="45715" marB="45715"/>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Université</a:t>
                      </a:r>
                      <a:r>
                        <a:rPr lang="fr-FR" sz="800" baseline="0" dirty="0">
                          <a:solidFill>
                            <a:schemeClr val="tx1"/>
                          </a:solidFill>
                          <a:latin typeface="Times New Roman" panose="02020603050405020304" pitchFamily="18" charset="0"/>
                          <a:cs typeface="Times New Roman" panose="02020603050405020304" pitchFamily="18" charset="0"/>
                        </a:rPr>
                        <a:t> d’Oum El </a:t>
                      </a:r>
                      <a:r>
                        <a:rPr lang="fr-FR" sz="800" baseline="0" dirty="0" err="1">
                          <a:solidFill>
                            <a:schemeClr val="tx1"/>
                          </a:solidFill>
                          <a:latin typeface="Times New Roman" panose="02020603050405020304" pitchFamily="18" charset="0"/>
                          <a:cs typeface="Times New Roman" panose="02020603050405020304" pitchFamily="18" charset="0"/>
                        </a:rPr>
                        <a:t>Bouaghi</a:t>
                      </a:r>
                      <a:r>
                        <a:rPr lang="fr-FR" sz="800" baseline="0" dirty="0">
                          <a:solidFill>
                            <a:schemeClr val="tx1"/>
                          </a:solidFill>
                          <a:latin typeface="Times New Roman" panose="02020603050405020304" pitchFamily="18" charset="0"/>
                          <a:cs typeface="Times New Roman" panose="02020603050405020304" pitchFamily="18" charset="0"/>
                        </a:rPr>
                        <a:t> </a:t>
                      </a:r>
                      <a:endParaRPr lang="fr-FR" sz="800" dirty="0">
                        <a:solidFill>
                          <a:schemeClr val="tx1"/>
                        </a:solidFill>
                        <a:latin typeface="Times New Roman" panose="02020603050405020304" pitchFamily="18" charset="0"/>
                        <a:cs typeface="Times New Roman" panose="02020603050405020304" pitchFamily="18" charset="0"/>
                      </a:endParaRPr>
                    </a:p>
                  </a:txBody>
                  <a:tcPr marL="91461" marR="91461" marT="45715" marB="45715"/>
                </a:tc>
                <a:extLst>
                  <a:ext uri="{0D108BD9-81ED-4DB2-BD59-A6C34878D82A}">
                    <a16:rowId xmlns:a16="http://schemas.microsoft.com/office/drawing/2014/main" val="10018"/>
                  </a:ext>
                </a:extLst>
              </a:tr>
              <a:tr h="219133">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Dr</a:t>
                      </a:r>
                      <a:r>
                        <a:rPr lang="fr-FR" sz="800" baseline="0" dirty="0">
                          <a:solidFill>
                            <a:schemeClr val="tx1"/>
                          </a:solidFill>
                          <a:latin typeface="Times New Roman" panose="02020603050405020304" pitchFamily="18" charset="0"/>
                          <a:cs typeface="Times New Roman" panose="02020603050405020304" pitchFamily="18" charset="0"/>
                        </a:rPr>
                        <a:t> KHANCHOUL Toufik</a:t>
                      </a:r>
                      <a:endParaRPr lang="fr-FR" sz="800" dirty="0">
                        <a:solidFill>
                          <a:schemeClr val="tx1"/>
                        </a:solidFill>
                        <a:latin typeface="Times New Roman" panose="02020603050405020304" pitchFamily="18" charset="0"/>
                        <a:cs typeface="Times New Roman" panose="02020603050405020304" pitchFamily="18" charset="0"/>
                      </a:endParaRPr>
                    </a:p>
                  </a:txBody>
                  <a:tcPr marL="91461" marR="91461" marT="45715" marB="45715"/>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Université</a:t>
                      </a:r>
                      <a:r>
                        <a:rPr lang="fr-FR" sz="800" baseline="0" dirty="0">
                          <a:solidFill>
                            <a:schemeClr val="tx1"/>
                          </a:solidFill>
                          <a:latin typeface="Times New Roman" panose="02020603050405020304" pitchFamily="18" charset="0"/>
                          <a:cs typeface="Times New Roman" panose="02020603050405020304" pitchFamily="18" charset="0"/>
                        </a:rPr>
                        <a:t> d’Oum El </a:t>
                      </a:r>
                      <a:r>
                        <a:rPr lang="fr-FR" sz="800" baseline="0" dirty="0" err="1">
                          <a:solidFill>
                            <a:schemeClr val="tx1"/>
                          </a:solidFill>
                          <a:latin typeface="Times New Roman" panose="02020603050405020304" pitchFamily="18" charset="0"/>
                          <a:cs typeface="Times New Roman" panose="02020603050405020304" pitchFamily="18" charset="0"/>
                        </a:rPr>
                        <a:t>Bouaghi</a:t>
                      </a:r>
                      <a:r>
                        <a:rPr lang="fr-FR" sz="800" baseline="0" dirty="0">
                          <a:solidFill>
                            <a:schemeClr val="tx1"/>
                          </a:solidFill>
                          <a:latin typeface="Times New Roman" panose="02020603050405020304" pitchFamily="18" charset="0"/>
                          <a:cs typeface="Times New Roman" panose="02020603050405020304" pitchFamily="18" charset="0"/>
                        </a:rPr>
                        <a:t> </a:t>
                      </a:r>
                      <a:endParaRPr lang="fr-FR" sz="800" dirty="0">
                        <a:solidFill>
                          <a:schemeClr val="tx1"/>
                        </a:solidFill>
                        <a:latin typeface="Times New Roman" panose="02020603050405020304" pitchFamily="18" charset="0"/>
                        <a:cs typeface="Times New Roman" panose="02020603050405020304" pitchFamily="18" charset="0"/>
                      </a:endParaRPr>
                    </a:p>
                  </a:txBody>
                  <a:tcPr marL="91461" marR="91461" marT="45715" marB="45715"/>
                </a:tc>
                <a:extLst>
                  <a:ext uri="{0D108BD9-81ED-4DB2-BD59-A6C34878D82A}">
                    <a16:rowId xmlns:a16="http://schemas.microsoft.com/office/drawing/2014/main" val="10019"/>
                  </a:ext>
                </a:extLst>
              </a:tr>
              <a:tr h="219133">
                <a:tc>
                  <a:txBody>
                    <a:bodyPr/>
                    <a:lstStyle/>
                    <a:p>
                      <a:r>
                        <a:rPr lang="fr-FR" sz="800" baseline="0" dirty="0">
                          <a:solidFill>
                            <a:schemeClr val="tx1"/>
                          </a:solidFill>
                          <a:latin typeface="Times New Roman" panose="02020603050405020304" pitchFamily="18" charset="0"/>
                          <a:cs typeface="Times New Roman" panose="02020603050405020304" pitchFamily="18" charset="0"/>
                        </a:rPr>
                        <a:t>Dr FARID </a:t>
                      </a:r>
                      <a:r>
                        <a:rPr lang="fr-FR" sz="800" baseline="0" dirty="0" err="1">
                          <a:solidFill>
                            <a:schemeClr val="tx1"/>
                          </a:solidFill>
                          <a:latin typeface="Times New Roman" panose="02020603050405020304" pitchFamily="18" charset="0"/>
                          <a:cs typeface="Times New Roman" panose="02020603050405020304" pitchFamily="18" charset="0"/>
                        </a:rPr>
                        <a:t>Dalal</a:t>
                      </a:r>
                      <a:endParaRPr lang="fr-FR" sz="800" baseline="0" dirty="0">
                        <a:solidFill>
                          <a:schemeClr val="tx1"/>
                        </a:solidFill>
                        <a:latin typeface="Times New Roman" panose="02020603050405020304" pitchFamily="18" charset="0"/>
                        <a:cs typeface="Times New Roman" panose="02020603050405020304" pitchFamily="18" charset="0"/>
                      </a:endParaRPr>
                    </a:p>
                  </a:txBody>
                  <a:tcPr marL="91461" marR="91461" marT="45715" marB="45715"/>
                </a:tc>
                <a:tc>
                  <a:txBody>
                    <a:bodyPr/>
                    <a:lstStyle/>
                    <a:p>
                      <a:r>
                        <a:rPr lang="fr-FR" sz="800" dirty="0">
                          <a:solidFill>
                            <a:schemeClr val="tx1"/>
                          </a:solidFill>
                          <a:latin typeface="Times New Roman" panose="02020603050405020304" pitchFamily="18" charset="0"/>
                          <a:cs typeface="Times New Roman" panose="02020603050405020304" pitchFamily="18" charset="0"/>
                        </a:rPr>
                        <a:t>Université d’Oum El </a:t>
                      </a:r>
                      <a:r>
                        <a:rPr lang="fr-FR" sz="800" dirty="0" err="1">
                          <a:solidFill>
                            <a:schemeClr val="tx1"/>
                          </a:solidFill>
                          <a:latin typeface="Times New Roman" panose="02020603050405020304" pitchFamily="18" charset="0"/>
                          <a:cs typeface="Times New Roman" panose="02020603050405020304" pitchFamily="18" charset="0"/>
                        </a:rPr>
                        <a:t>Bouaghi</a:t>
                      </a:r>
                      <a:r>
                        <a:rPr lang="fr-FR" sz="800" dirty="0">
                          <a:solidFill>
                            <a:schemeClr val="tx1"/>
                          </a:solidFill>
                          <a:latin typeface="Times New Roman" panose="02020603050405020304" pitchFamily="18" charset="0"/>
                          <a:cs typeface="Times New Roman" panose="02020603050405020304" pitchFamily="18" charset="0"/>
                        </a:rPr>
                        <a:t> </a:t>
                      </a:r>
                    </a:p>
                  </a:txBody>
                  <a:tcPr marL="91461" marR="91461" marT="45715" marB="45715"/>
                </a:tc>
                <a:extLst>
                  <a:ext uri="{0D108BD9-81ED-4DB2-BD59-A6C34878D82A}">
                    <a16:rowId xmlns:a16="http://schemas.microsoft.com/office/drawing/2014/main" val="10020"/>
                  </a:ext>
                </a:extLst>
              </a:tr>
              <a:tr h="219133">
                <a:tc>
                  <a:txBody>
                    <a:bodyPr/>
                    <a:lstStyle/>
                    <a:p>
                      <a:r>
                        <a:rPr lang="fr-FR" sz="800" baseline="0" dirty="0">
                          <a:solidFill>
                            <a:schemeClr val="tx1"/>
                          </a:solidFill>
                          <a:latin typeface="Times New Roman" panose="02020603050405020304" pitchFamily="18" charset="0"/>
                          <a:cs typeface="Times New Roman" panose="02020603050405020304" pitchFamily="18" charset="0"/>
                        </a:rPr>
                        <a:t>Dr BOULKAIBET </a:t>
                      </a:r>
                      <a:r>
                        <a:rPr lang="fr-FR" sz="800" baseline="0" dirty="0" err="1">
                          <a:solidFill>
                            <a:schemeClr val="tx1"/>
                          </a:solidFill>
                          <a:latin typeface="Times New Roman" panose="02020603050405020304" pitchFamily="18" charset="0"/>
                          <a:cs typeface="Times New Roman" panose="02020603050405020304" pitchFamily="18" charset="0"/>
                        </a:rPr>
                        <a:t>Aissa</a:t>
                      </a:r>
                      <a:r>
                        <a:rPr lang="fr-FR" sz="800" baseline="0" dirty="0">
                          <a:solidFill>
                            <a:schemeClr val="tx1"/>
                          </a:solidFill>
                          <a:latin typeface="Times New Roman" panose="02020603050405020304" pitchFamily="18" charset="0"/>
                          <a:cs typeface="Times New Roman" panose="02020603050405020304" pitchFamily="18" charset="0"/>
                        </a:rPr>
                        <a:t> </a:t>
                      </a:r>
                    </a:p>
                  </a:txBody>
                  <a:tcPr marL="91461" marR="91461" marT="45715" marB="45715"/>
                </a:tc>
                <a:tc>
                  <a:txBody>
                    <a:bodyPr/>
                    <a:lstStyle/>
                    <a:p>
                      <a:r>
                        <a:rPr lang="fr-FR" sz="800" dirty="0">
                          <a:solidFill>
                            <a:schemeClr val="tx1"/>
                          </a:solidFill>
                          <a:latin typeface="Times New Roman" panose="02020603050405020304" pitchFamily="18" charset="0"/>
                          <a:cs typeface="Times New Roman" panose="02020603050405020304" pitchFamily="18" charset="0"/>
                        </a:rPr>
                        <a:t>Université d’Oum El </a:t>
                      </a:r>
                      <a:r>
                        <a:rPr lang="fr-FR" sz="800" dirty="0" err="1">
                          <a:solidFill>
                            <a:schemeClr val="tx1"/>
                          </a:solidFill>
                          <a:latin typeface="Times New Roman" panose="02020603050405020304" pitchFamily="18" charset="0"/>
                          <a:cs typeface="Times New Roman" panose="02020603050405020304" pitchFamily="18" charset="0"/>
                        </a:rPr>
                        <a:t>Bouaghi</a:t>
                      </a:r>
                      <a:r>
                        <a:rPr lang="fr-FR" sz="800" dirty="0">
                          <a:solidFill>
                            <a:schemeClr val="tx1"/>
                          </a:solidFill>
                          <a:latin typeface="Times New Roman" panose="02020603050405020304" pitchFamily="18" charset="0"/>
                          <a:cs typeface="Times New Roman" panose="02020603050405020304" pitchFamily="18" charset="0"/>
                        </a:rPr>
                        <a:t> </a:t>
                      </a:r>
                    </a:p>
                  </a:txBody>
                  <a:tcPr marL="91461" marR="91461" marT="45715" marB="45715"/>
                </a:tc>
                <a:extLst>
                  <a:ext uri="{0D108BD9-81ED-4DB2-BD59-A6C34878D82A}">
                    <a16:rowId xmlns:a16="http://schemas.microsoft.com/office/drawing/2014/main" val="10021"/>
                  </a:ext>
                </a:extLst>
              </a:tr>
              <a:tr h="219133">
                <a:tc>
                  <a:txBody>
                    <a:bodyPr/>
                    <a:lstStyle/>
                    <a:p>
                      <a:r>
                        <a:rPr lang="fr-FR" sz="800" baseline="0">
                          <a:solidFill>
                            <a:schemeClr val="tx1"/>
                          </a:solidFill>
                          <a:latin typeface="Times New Roman" panose="02020603050405020304" pitchFamily="18" charset="0"/>
                          <a:cs typeface="Times New Roman" panose="02020603050405020304" pitchFamily="18" charset="0"/>
                        </a:rPr>
                        <a:t>Dr BAHI Saida </a:t>
                      </a:r>
                      <a:endParaRPr lang="fr-FR" sz="800" baseline="0" dirty="0">
                        <a:solidFill>
                          <a:schemeClr val="tx1"/>
                        </a:solidFill>
                        <a:latin typeface="Times New Roman" panose="02020603050405020304" pitchFamily="18" charset="0"/>
                        <a:cs typeface="Times New Roman" panose="02020603050405020304" pitchFamily="18" charset="0"/>
                      </a:endParaRPr>
                    </a:p>
                  </a:txBody>
                  <a:tcPr marL="91461" marR="91461" marT="45715" marB="45715"/>
                </a:tc>
                <a:tc>
                  <a:txBody>
                    <a:bodyPr/>
                    <a:lstStyle/>
                    <a:p>
                      <a:r>
                        <a:rPr lang="fr-FR" sz="800" dirty="0">
                          <a:solidFill>
                            <a:schemeClr val="tx1"/>
                          </a:solidFill>
                          <a:latin typeface="Times New Roman" panose="02020603050405020304" pitchFamily="18" charset="0"/>
                          <a:cs typeface="Times New Roman" panose="02020603050405020304" pitchFamily="18" charset="0"/>
                        </a:rPr>
                        <a:t>Université d’Oum El </a:t>
                      </a:r>
                      <a:r>
                        <a:rPr lang="fr-FR" sz="800" dirty="0" err="1">
                          <a:solidFill>
                            <a:schemeClr val="tx1"/>
                          </a:solidFill>
                          <a:latin typeface="Times New Roman" panose="02020603050405020304" pitchFamily="18" charset="0"/>
                          <a:cs typeface="Times New Roman" panose="02020603050405020304" pitchFamily="18" charset="0"/>
                        </a:rPr>
                        <a:t>Bouaghi</a:t>
                      </a:r>
                      <a:r>
                        <a:rPr lang="fr-FR" sz="800" dirty="0">
                          <a:solidFill>
                            <a:schemeClr val="tx1"/>
                          </a:solidFill>
                          <a:latin typeface="Times New Roman" panose="02020603050405020304" pitchFamily="18" charset="0"/>
                          <a:cs typeface="Times New Roman" panose="02020603050405020304" pitchFamily="18" charset="0"/>
                        </a:rPr>
                        <a:t> </a:t>
                      </a:r>
                    </a:p>
                  </a:txBody>
                  <a:tcPr marL="91461" marR="91461" marT="45715" marB="45715"/>
                </a:tc>
                <a:extLst>
                  <a:ext uri="{0D108BD9-81ED-4DB2-BD59-A6C34878D82A}">
                    <a16:rowId xmlns:a16="http://schemas.microsoft.com/office/drawing/2014/main" val="10022"/>
                  </a:ext>
                </a:extLst>
              </a:tr>
              <a:tr h="219133">
                <a:tc>
                  <a:txBody>
                    <a:bodyPr/>
                    <a:lstStyle/>
                    <a:p>
                      <a:r>
                        <a:rPr lang="fr-FR" sz="800" dirty="0">
                          <a:solidFill>
                            <a:schemeClr val="tx1"/>
                          </a:solidFill>
                          <a:latin typeface="Times New Roman" panose="02020603050405020304" pitchFamily="18" charset="0"/>
                          <a:cs typeface="Times New Roman" panose="02020603050405020304" pitchFamily="18" charset="0"/>
                        </a:rPr>
                        <a:t>Dr BOUDJADJA</a:t>
                      </a:r>
                      <a:r>
                        <a:rPr lang="fr-FR" sz="800" baseline="0" dirty="0">
                          <a:solidFill>
                            <a:schemeClr val="tx1"/>
                          </a:solidFill>
                          <a:latin typeface="Times New Roman" panose="02020603050405020304" pitchFamily="18" charset="0"/>
                          <a:cs typeface="Times New Roman" panose="02020603050405020304" pitchFamily="18" charset="0"/>
                        </a:rPr>
                        <a:t> </a:t>
                      </a:r>
                      <a:r>
                        <a:rPr lang="fr-FR" sz="800" baseline="0" dirty="0" err="1">
                          <a:solidFill>
                            <a:schemeClr val="tx1"/>
                          </a:solidFill>
                          <a:latin typeface="Times New Roman" panose="02020603050405020304" pitchFamily="18" charset="0"/>
                          <a:cs typeface="Times New Roman" panose="02020603050405020304" pitchFamily="18" charset="0"/>
                        </a:rPr>
                        <a:t>Rafik</a:t>
                      </a:r>
                      <a:r>
                        <a:rPr lang="fr-FR" sz="800" baseline="0" dirty="0">
                          <a:solidFill>
                            <a:schemeClr val="tx1"/>
                          </a:solidFill>
                          <a:latin typeface="Times New Roman" panose="02020603050405020304" pitchFamily="18" charset="0"/>
                          <a:cs typeface="Times New Roman" panose="02020603050405020304" pitchFamily="18" charset="0"/>
                        </a:rPr>
                        <a:t> </a:t>
                      </a:r>
                      <a:endParaRPr lang="fr-FR" sz="800" dirty="0">
                        <a:solidFill>
                          <a:schemeClr val="tx1"/>
                        </a:solidFill>
                        <a:latin typeface="Times New Roman" panose="02020603050405020304" pitchFamily="18" charset="0"/>
                        <a:cs typeface="Times New Roman" panose="02020603050405020304" pitchFamily="18" charset="0"/>
                      </a:endParaRPr>
                    </a:p>
                  </a:txBody>
                  <a:tcPr marL="91461" marR="91461" marT="45715" marB="45715"/>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Université d’Oum El </a:t>
                      </a:r>
                      <a:r>
                        <a:rPr lang="fr-FR" sz="800" dirty="0" err="1">
                          <a:solidFill>
                            <a:schemeClr val="tx1"/>
                          </a:solidFill>
                          <a:latin typeface="Times New Roman" panose="02020603050405020304" pitchFamily="18" charset="0"/>
                          <a:cs typeface="Times New Roman" panose="02020603050405020304" pitchFamily="18" charset="0"/>
                        </a:rPr>
                        <a:t>Bouaghi</a:t>
                      </a:r>
                      <a:r>
                        <a:rPr lang="fr-FR" sz="800" dirty="0">
                          <a:solidFill>
                            <a:schemeClr val="tx1"/>
                          </a:solidFill>
                          <a:latin typeface="Times New Roman" panose="02020603050405020304" pitchFamily="18" charset="0"/>
                          <a:cs typeface="Times New Roman" panose="02020603050405020304" pitchFamily="18" charset="0"/>
                        </a:rPr>
                        <a:t> </a:t>
                      </a:r>
                    </a:p>
                  </a:txBody>
                  <a:tcPr marL="91461" marR="91461" marT="45715" marB="45715"/>
                </a:tc>
                <a:extLst>
                  <a:ext uri="{0D108BD9-81ED-4DB2-BD59-A6C34878D82A}">
                    <a16:rowId xmlns:a16="http://schemas.microsoft.com/office/drawing/2014/main" val="10023"/>
                  </a:ext>
                </a:extLst>
              </a:tr>
              <a:tr h="219133">
                <a:tc>
                  <a:txBody>
                    <a:bodyPr/>
                    <a:lstStyle/>
                    <a:p>
                      <a:r>
                        <a:rPr lang="fr-FR" sz="800" dirty="0">
                          <a:solidFill>
                            <a:schemeClr val="tx1"/>
                          </a:solidFill>
                          <a:latin typeface="Times New Roman" panose="02020603050405020304" pitchFamily="18" charset="0"/>
                          <a:cs typeface="Times New Roman" panose="02020603050405020304" pitchFamily="18" charset="0"/>
                        </a:rPr>
                        <a:t>Dr SAADOU</a:t>
                      </a:r>
                      <a:r>
                        <a:rPr lang="fr-FR" sz="800" baseline="0" dirty="0">
                          <a:solidFill>
                            <a:schemeClr val="tx1"/>
                          </a:solidFill>
                          <a:latin typeface="Times New Roman" panose="02020603050405020304" pitchFamily="18" charset="0"/>
                          <a:cs typeface="Times New Roman" panose="02020603050405020304" pitchFamily="18" charset="0"/>
                        </a:rPr>
                        <a:t> Asma</a:t>
                      </a:r>
                      <a:endParaRPr lang="fr-FR" sz="800" dirty="0">
                        <a:solidFill>
                          <a:schemeClr val="tx1"/>
                        </a:solidFill>
                        <a:latin typeface="Times New Roman" panose="02020603050405020304" pitchFamily="18" charset="0"/>
                        <a:cs typeface="Times New Roman" panose="02020603050405020304" pitchFamily="18" charset="0"/>
                      </a:endParaRPr>
                    </a:p>
                  </a:txBody>
                  <a:tcPr marL="91461" marR="91461" marT="45715" marB="45715"/>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Université</a:t>
                      </a:r>
                      <a:r>
                        <a:rPr lang="fr-FR" sz="800" baseline="0" dirty="0">
                          <a:solidFill>
                            <a:schemeClr val="tx1"/>
                          </a:solidFill>
                          <a:latin typeface="Times New Roman" panose="02020603050405020304" pitchFamily="18" charset="0"/>
                          <a:cs typeface="Times New Roman" panose="02020603050405020304" pitchFamily="18" charset="0"/>
                        </a:rPr>
                        <a:t> d’Oum El </a:t>
                      </a:r>
                      <a:r>
                        <a:rPr lang="fr-FR" sz="800" baseline="0" dirty="0" err="1">
                          <a:solidFill>
                            <a:schemeClr val="tx1"/>
                          </a:solidFill>
                          <a:latin typeface="Times New Roman" panose="02020603050405020304" pitchFamily="18" charset="0"/>
                          <a:cs typeface="Times New Roman" panose="02020603050405020304" pitchFamily="18" charset="0"/>
                        </a:rPr>
                        <a:t>Bouaghi</a:t>
                      </a:r>
                      <a:r>
                        <a:rPr lang="fr-FR" sz="800" baseline="0" dirty="0">
                          <a:solidFill>
                            <a:schemeClr val="tx1"/>
                          </a:solidFill>
                          <a:latin typeface="Times New Roman" panose="02020603050405020304" pitchFamily="18" charset="0"/>
                          <a:cs typeface="Times New Roman" panose="02020603050405020304" pitchFamily="18" charset="0"/>
                        </a:rPr>
                        <a:t> </a:t>
                      </a:r>
                      <a:endParaRPr lang="fr-FR" sz="800" dirty="0">
                        <a:solidFill>
                          <a:schemeClr val="tx1"/>
                        </a:solidFill>
                        <a:latin typeface="Times New Roman" panose="02020603050405020304" pitchFamily="18" charset="0"/>
                        <a:cs typeface="Times New Roman" panose="02020603050405020304" pitchFamily="18" charset="0"/>
                      </a:endParaRPr>
                    </a:p>
                  </a:txBody>
                  <a:tcPr marL="91461" marR="91461" marT="45715" marB="45715"/>
                </a:tc>
                <a:extLst>
                  <a:ext uri="{0D108BD9-81ED-4DB2-BD59-A6C34878D82A}">
                    <a16:rowId xmlns:a16="http://schemas.microsoft.com/office/drawing/2014/main" val="10024"/>
                  </a:ext>
                </a:extLst>
              </a:tr>
              <a:tr h="219133">
                <a:tc>
                  <a:txBody>
                    <a:bodyPr/>
                    <a:lstStyle/>
                    <a:p>
                      <a:r>
                        <a:rPr lang="fr-FR" sz="800" dirty="0">
                          <a:solidFill>
                            <a:schemeClr val="tx1"/>
                          </a:solidFill>
                          <a:latin typeface="Times New Roman" panose="02020603050405020304" pitchFamily="18" charset="0"/>
                          <a:cs typeface="Times New Roman" panose="02020603050405020304" pitchFamily="18" charset="0"/>
                        </a:rPr>
                        <a:t>Dr ABADA</a:t>
                      </a:r>
                      <a:r>
                        <a:rPr lang="fr-FR" sz="800" baseline="0" dirty="0">
                          <a:solidFill>
                            <a:schemeClr val="tx1"/>
                          </a:solidFill>
                          <a:latin typeface="Times New Roman" panose="02020603050405020304" pitchFamily="18" charset="0"/>
                          <a:cs typeface="Times New Roman" panose="02020603050405020304" pitchFamily="18" charset="0"/>
                        </a:rPr>
                        <a:t> </a:t>
                      </a:r>
                      <a:r>
                        <a:rPr lang="fr-FR" sz="800" baseline="0" dirty="0" err="1">
                          <a:solidFill>
                            <a:schemeClr val="tx1"/>
                          </a:solidFill>
                          <a:latin typeface="Times New Roman" panose="02020603050405020304" pitchFamily="18" charset="0"/>
                          <a:cs typeface="Times New Roman" panose="02020603050405020304" pitchFamily="18" charset="0"/>
                        </a:rPr>
                        <a:t>Arour</a:t>
                      </a:r>
                      <a:r>
                        <a:rPr lang="fr-FR" sz="800" baseline="0" dirty="0">
                          <a:solidFill>
                            <a:schemeClr val="tx1"/>
                          </a:solidFill>
                          <a:latin typeface="Times New Roman" panose="02020603050405020304" pitchFamily="18" charset="0"/>
                          <a:cs typeface="Times New Roman" panose="02020603050405020304" pitchFamily="18" charset="0"/>
                        </a:rPr>
                        <a:t> </a:t>
                      </a:r>
                      <a:r>
                        <a:rPr lang="fr-FR" sz="800" baseline="0" dirty="0" err="1">
                          <a:solidFill>
                            <a:schemeClr val="tx1"/>
                          </a:solidFill>
                          <a:latin typeface="Times New Roman" panose="02020603050405020304" pitchFamily="18" charset="0"/>
                          <a:cs typeface="Times New Roman" panose="02020603050405020304" pitchFamily="18" charset="0"/>
                        </a:rPr>
                        <a:t>Rofia</a:t>
                      </a:r>
                      <a:endParaRPr lang="fr-FR" sz="800" dirty="0">
                        <a:solidFill>
                          <a:schemeClr val="tx1"/>
                        </a:solidFill>
                        <a:latin typeface="Times New Roman" panose="02020603050405020304" pitchFamily="18" charset="0"/>
                        <a:cs typeface="Times New Roman" panose="02020603050405020304" pitchFamily="18" charset="0"/>
                      </a:endParaRPr>
                    </a:p>
                  </a:txBody>
                  <a:tcPr marL="91461" marR="91461" marT="45715" marB="45715"/>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Centre universitaire de Mila</a:t>
                      </a:r>
                    </a:p>
                  </a:txBody>
                  <a:tcPr marL="91461" marR="91461" marT="45715" marB="45715"/>
                </a:tc>
                <a:extLst>
                  <a:ext uri="{0D108BD9-81ED-4DB2-BD59-A6C34878D82A}">
                    <a16:rowId xmlns:a16="http://schemas.microsoft.com/office/drawing/2014/main" val="10025"/>
                  </a:ext>
                </a:extLst>
              </a:tr>
              <a:tr h="219133">
                <a:tc>
                  <a:txBody>
                    <a:bodyPr/>
                    <a:lstStyle/>
                    <a:p>
                      <a:r>
                        <a:rPr lang="fr-FR" sz="800" kern="1200" dirty="0">
                          <a:solidFill>
                            <a:schemeClr val="tx1"/>
                          </a:solidFill>
                          <a:latin typeface="Times New Roman" panose="02020603050405020304" pitchFamily="18" charset="0"/>
                          <a:ea typeface="+mn-ea"/>
                          <a:cs typeface="Times New Roman" panose="02020603050405020304" pitchFamily="18" charset="0"/>
                        </a:rPr>
                        <a:t>Dr KEDISSA</a:t>
                      </a:r>
                      <a:r>
                        <a:rPr lang="fr-FR" sz="800" kern="1200" baseline="0" dirty="0">
                          <a:solidFill>
                            <a:schemeClr val="tx1"/>
                          </a:solidFill>
                          <a:latin typeface="Times New Roman" panose="02020603050405020304" pitchFamily="18" charset="0"/>
                          <a:ea typeface="+mn-ea"/>
                          <a:cs typeface="Times New Roman" panose="02020603050405020304" pitchFamily="18" charset="0"/>
                        </a:rPr>
                        <a:t> </a:t>
                      </a:r>
                      <a:r>
                        <a:rPr lang="fr-FR" sz="800" kern="1200" baseline="0" dirty="0" err="1">
                          <a:solidFill>
                            <a:schemeClr val="tx1"/>
                          </a:solidFill>
                          <a:latin typeface="Times New Roman" panose="02020603050405020304" pitchFamily="18" charset="0"/>
                          <a:ea typeface="+mn-ea"/>
                          <a:cs typeface="Times New Roman" panose="02020603050405020304" pitchFamily="18" charset="0"/>
                        </a:rPr>
                        <a:t>Chahrazed</a:t>
                      </a:r>
                      <a:endParaRPr lang="fr-FR" sz="800" kern="1200" dirty="0">
                        <a:solidFill>
                          <a:schemeClr val="tx1"/>
                        </a:solidFill>
                        <a:latin typeface="Times New Roman" panose="02020603050405020304" pitchFamily="18" charset="0"/>
                        <a:ea typeface="+mn-ea"/>
                        <a:cs typeface="Times New Roman" panose="02020603050405020304" pitchFamily="18" charset="0"/>
                      </a:endParaRPr>
                    </a:p>
                  </a:txBody>
                  <a:tcPr marL="91461" marR="91461" marT="45715" marB="45715"/>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Université d’Oum El </a:t>
                      </a:r>
                      <a:r>
                        <a:rPr lang="fr-FR" sz="800" dirty="0" err="1">
                          <a:solidFill>
                            <a:schemeClr val="tx1"/>
                          </a:solidFill>
                          <a:latin typeface="Times New Roman" panose="02020603050405020304" pitchFamily="18" charset="0"/>
                          <a:cs typeface="Times New Roman" panose="02020603050405020304" pitchFamily="18" charset="0"/>
                        </a:rPr>
                        <a:t>Bouaghi</a:t>
                      </a:r>
                      <a:r>
                        <a:rPr lang="fr-FR" sz="800" dirty="0">
                          <a:solidFill>
                            <a:schemeClr val="tx1"/>
                          </a:solidFill>
                          <a:latin typeface="Times New Roman" panose="02020603050405020304" pitchFamily="18" charset="0"/>
                          <a:cs typeface="Times New Roman" panose="02020603050405020304" pitchFamily="18" charset="0"/>
                        </a:rPr>
                        <a:t> </a:t>
                      </a:r>
                    </a:p>
                  </a:txBody>
                  <a:tcPr marL="91461" marR="91461" marT="45715" marB="45715"/>
                </a:tc>
                <a:extLst>
                  <a:ext uri="{0D108BD9-81ED-4DB2-BD59-A6C34878D82A}">
                    <a16:rowId xmlns:a16="http://schemas.microsoft.com/office/drawing/2014/main" val="10026"/>
                  </a:ext>
                </a:extLst>
              </a:tr>
              <a:tr h="219133">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kern="1200" dirty="0">
                          <a:solidFill>
                            <a:schemeClr val="tx1"/>
                          </a:solidFill>
                          <a:latin typeface="Times New Roman" panose="02020603050405020304" pitchFamily="18" charset="0"/>
                          <a:ea typeface="+mn-ea"/>
                          <a:cs typeface="Times New Roman" panose="02020603050405020304" pitchFamily="18" charset="0"/>
                        </a:rPr>
                        <a:t>Dr DJABRI</a:t>
                      </a:r>
                      <a:r>
                        <a:rPr lang="fr-FR" sz="800" kern="1200" baseline="0" dirty="0">
                          <a:solidFill>
                            <a:schemeClr val="tx1"/>
                          </a:solidFill>
                          <a:latin typeface="Times New Roman" panose="02020603050405020304" pitchFamily="18" charset="0"/>
                          <a:ea typeface="+mn-ea"/>
                          <a:cs typeface="Times New Roman" panose="02020603050405020304" pitchFamily="18" charset="0"/>
                        </a:rPr>
                        <a:t> Mohammed </a:t>
                      </a:r>
                      <a:r>
                        <a:rPr lang="fr-FR" sz="800" kern="1200" baseline="0" dirty="0" err="1">
                          <a:solidFill>
                            <a:schemeClr val="tx1"/>
                          </a:solidFill>
                          <a:latin typeface="Times New Roman" panose="02020603050405020304" pitchFamily="18" charset="0"/>
                          <a:ea typeface="+mn-ea"/>
                          <a:cs typeface="Times New Roman" panose="02020603050405020304" pitchFamily="18" charset="0"/>
                        </a:rPr>
                        <a:t>Taib</a:t>
                      </a:r>
                      <a:endParaRPr lang="fr-FR" sz="800" kern="1200" dirty="0">
                        <a:solidFill>
                          <a:schemeClr val="tx1"/>
                        </a:solidFill>
                        <a:latin typeface="Times New Roman" panose="02020603050405020304" pitchFamily="18" charset="0"/>
                        <a:ea typeface="+mn-ea"/>
                        <a:cs typeface="Times New Roman" panose="02020603050405020304" pitchFamily="18" charset="0"/>
                      </a:endParaRPr>
                    </a:p>
                  </a:txBody>
                  <a:tcPr marL="91461" marR="91461" marT="45715" marB="45715"/>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Université de </a:t>
                      </a:r>
                      <a:r>
                        <a:rPr lang="fr-FR" sz="800" dirty="0" err="1">
                          <a:solidFill>
                            <a:schemeClr val="tx1"/>
                          </a:solidFill>
                          <a:latin typeface="Times New Roman" panose="02020603050405020304" pitchFamily="18" charset="0"/>
                          <a:cs typeface="Times New Roman" panose="02020603050405020304" pitchFamily="18" charset="0"/>
                        </a:rPr>
                        <a:t>Tébassa</a:t>
                      </a:r>
                      <a:endParaRPr lang="fr-FR" sz="800" dirty="0">
                        <a:solidFill>
                          <a:schemeClr val="tx1"/>
                        </a:solidFill>
                        <a:latin typeface="Times New Roman" panose="02020603050405020304" pitchFamily="18" charset="0"/>
                        <a:cs typeface="Times New Roman" panose="02020603050405020304" pitchFamily="18" charset="0"/>
                      </a:endParaRPr>
                    </a:p>
                  </a:txBody>
                  <a:tcPr marL="91461" marR="91461" marT="45715" marB="45715"/>
                </a:tc>
                <a:extLst>
                  <a:ext uri="{0D108BD9-81ED-4DB2-BD59-A6C34878D82A}">
                    <a16:rowId xmlns:a16="http://schemas.microsoft.com/office/drawing/2014/main" val="10027"/>
                  </a:ext>
                </a:extLst>
              </a:tr>
              <a:tr h="219133">
                <a:tc>
                  <a:txBody>
                    <a:bodyPr/>
                    <a:lstStyle/>
                    <a:p>
                      <a:r>
                        <a:rPr lang="fr-FR" sz="800" kern="1200" dirty="0">
                          <a:solidFill>
                            <a:schemeClr val="tx1"/>
                          </a:solidFill>
                          <a:latin typeface="Times New Roman" panose="02020603050405020304" pitchFamily="18" charset="0"/>
                          <a:ea typeface="+mn-ea"/>
                          <a:cs typeface="Times New Roman" panose="02020603050405020304" pitchFamily="18" charset="0"/>
                        </a:rPr>
                        <a:t>Dr TAIBI</a:t>
                      </a:r>
                      <a:r>
                        <a:rPr lang="fr-FR" sz="800" kern="1200" baseline="0" dirty="0">
                          <a:solidFill>
                            <a:schemeClr val="tx1"/>
                          </a:solidFill>
                          <a:latin typeface="Times New Roman" panose="02020603050405020304" pitchFamily="18" charset="0"/>
                          <a:ea typeface="+mn-ea"/>
                          <a:cs typeface="Times New Roman" panose="02020603050405020304" pitchFamily="18" charset="0"/>
                        </a:rPr>
                        <a:t> Ibrahim El Khalil</a:t>
                      </a:r>
                      <a:endParaRPr lang="fr-FR" sz="800" kern="1200" dirty="0">
                        <a:solidFill>
                          <a:schemeClr val="tx1"/>
                        </a:solidFill>
                        <a:latin typeface="Times New Roman" panose="02020603050405020304" pitchFamily="18" charset="0"/>
                        <a:ea typeface="+mn-ea"/>
                        <a:cs typeface="Times New Roman" panose="02020603050405020304" pitchFamily="18" charset="0"/>
                      </a:endParaRPr>
                    </a:p>
                  </a:txBody>
                  <a:tcPr marL="91461" marR="91461" marT="45715" marB="45715"/>
                </a:tc>
                <a:tc>
                  <a:txBody>
                    <a:bodyPr/>
                    <a:lstStyle/>
                    <a:p>
                      <a:r>
                        <a:rPr lang="fr-FR" sz="800" dirty="0">
                          <a:solidFill>
                            <a:schemeClr val="tx1"/>
                          </a:solidFill>
                          <a:latin typeface="Times New Roman" panose="02020603050405020304" pitchFamily="18" charset="0"/>
                          <a:cs typeface="Times New Roman" panose="02020603050405020304" pitchFamily="18" charset="0"/>
                        </a:rPr>
                        <a:t>ENS</a:t>
                      </a:r>
                      <a:r>
                        <a:rPr lang="fr-FR" sz="800" baseline="0" dirty="0">
                          <a:solidFill>
                            <a:schemeClr val="tx1"/>
                          </a:solidFill>
                          <a:latin typeface="Times New Roman" panose="02020603050405020304" pitchFamily="18" charset="0"/>
                          <a:cs typeface="Times New Roman" panose="02020603050405020304" pitchFamily="18" charset="0"/>
                        </a:rPr>
                        <a:t> Laghouat</a:t>
                      </a:r>
                      <a:endParaRPr lang="fr-FR" sz="800" dirty="0">
                        <a:solidFill>
                          <a:schemeClr val="tx1"/>
                        </a:solidFill>
                        <a:latin typeface="Times New Roman" panose="02020603050405020304" pitchFamily="18" charset="0"/>
                        <a:cs typeface="Times New Roman" panose="02020603050405020304" pitchFamily="18" charset="0"/>
                      </a:endParaRPr>
                    </a:p>
                  </a:txBody>
                  <a:tcPr marL="91461" marR="91461" marT="45715" marB="45715"/>
                </a:tc>
                <a:extLst>
                  <a:ext uri="{0D108BD9-81ED-4DB2-BD59-A6C34878D82A}">
                    <a16:rowId xmlns:a16="http://schemas.microsoft.com/office/drawing/2014/main" val="10028"/>
                  </a:ext>
                </a:extLst>
              </a:tr>
              <a:tr h="219133">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fr-FR" sz="800" kern="1200" dirty="0">
                          <a:solidFill>
                            <a:schemeClr val="tx1"/>
                          </a:solidFill>
                          <a:latin typeface="Times New Roman" panose="02020603050405020304" pitchFamily="18" charset="0"/>
                          <a:ea typeface="+mn-ea"/>
                          <a:cs typeface="Times New Roman" panose="02020603050405020304" pitchFamily="18" charset="0"/>
                        </a:rPr>
                        <a:t>Dr </a:t>
                      </a:r>
                      <a:r>
                        <a:rPr lang="fr-FR" sz="800" kern="1200" dirty="0" err="1">
                          <a:solidFill>
                            <a:schemeClr val="tx1"/>
                          </a:solidFill>
                          <a:latin typeface="Times New Roman" panose="02020603050405020304" pitchFamily="18" charset="0"/>
                          <a:ea typeface="+mn-ea"/>
                          <a:cs typeface="Times New Roman" panose="02020603050405020304" pitchFamily="18" charset="0"/>
                        </a:rPr>
                        <a:t>Laafer</a:t>
                      </a:r>
                      <a:r>
                        <a:rPr lang="fr-FR" sz="800" kern="1200" dirty="0">
                          <a:solidFill>
                            <a:schemeClr val="tx1"/>
                          </a:solidFill>
                          <a:latin typeface="Times New Roman" panose="02020603050405020304" pitchFamily="18" charset="0"/>
                          <a:ea typeface="+mn-ea"/>
                          <a:cs typeface="Times New Roman" panose="02020603050405020304" pitchFamily="18" charset="0"/>
                        </a:rPr>
                        <a:t> Abdelkader</a:t>
                      </a:r>
                    </a:p>
                  </a:txBody>
                  <a:tcPr marL="91461" marR="91461" marT="45715" marB="45715"/>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Université de </a:t>
                      </a:r>
                      <a:r>
                        <a:rPr lang="fr-FR" sz="800" baseline="0" dirty="0" err="1">
                          <a:solidFill>
                            <a:schemeClr val="tx1"/>
                          </a:solidFill>
                          <a:latin typeface="Times New Roman" panose="02020603050405020304" pitchFamily="18" charset="0"/>
                          <a:cs typeface="Times New Roman" panose="02020603050405020304" pitchFamily="18" charset="0"/>
                        </a:rPr>
                        <a:t>Belida</a:t>
                      </a:r>
                      <a:endParaRPr lang="fr-FR" sz="800" dirty="0">
                        <a:solidFill>
                          <a:schemeClr val="tx1"/>
                        </a:solidFill>
                        <a:latin typeface="Times New Roman" panose="02020603050405020304" pitchFamily="18" charset="0"/>
                        <a:cs typeface="Times New Roman" panose="02020603050405020304" pitchFamily="18" charset="0"/>
                      </a:endParaRPr>
                    </a:p>
                  </a:txBody>
                  <a:tcPr marL="91461" marR="91461" marT="45715" marB="45715"/>
                </a:tc>
                <a:extLst>
                  <a:ext uri="{0D108BD9-81ED-4DB2-BD59-A6C34878D82A}">
                    <a16:rowId xmlns:a16="http://schemas.microsoft.com/office/drawing/2014/main" val="10029"/>
                  </a:ext>
                </a:extLst>
              </a:tr>
              <a:tr h="344357">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fr-FR" sz="800" kern="1200" dirty="0">
                          <a:solidFill>
                            <a:schemeClr val="tx1"/>
                          </a:solidFill>
                          <a:latin typeface="Times New Roman" panose="02020603050405020304" pitchFamily="18" charset="0"/>
                          <a:ea typeface="+mn-ea"/>
                          <a:cs typeface="Times New Roman" panose="02020603050405020304" pitchFamily="18" charset="0"/>
                        </a:rPr>
                        <a:t>Dr </a:t>
                      </a:r>
                      <a:r>
                        <a:rPr lang="fr-FR" sz="800" kern="1200" dirty="0" err="1">
                          <a:solidFill>
                            <a:schemeClr val="tx1"/>
                          </a:solidFill>
                          <a:latin typeface="Times New Roman" panose="02020603050405020304" pitchFamily="18" charset="0"/>
                          <a:ea typeface="+mn-ea"/>
                          <a:cs typeface="Times New Roman" panose="02020603050405020304" pitchFamily="18" charset="0"/>
                        </a:rPr>
                        <a:t>Guedoudj</a:t>
                      </a:r>
                      <a:r>
                        <a:rPr lang="ar-DZ" sz="800" kern="1200" dirty="0">
                          <a:solidFill>
                            <a:schemeClr val="tx1"/>
                          </a:solidFill>
                          <a:latin typeface="Times New Roman" panose="02020603050405020304" pitchFamily="18" charset="0"/>
                          <a:ea typeface="+mn-ea"/>
                          <a:cs typeface="Times New Roman" panose="02020603050405020304" pitchFamily="18" charset="0"/>
                        </a:rPr>
                        <a:t> </a:t>
                      </a:r>
                      <a:r>
                        <a:rPr lang="fr-FR" sz="800" kern="1200" dirty="0">
                          <a:solidFill>
                            <a:schemeClr val="tx1"/>
                          </a:solidFill>
                          <a:latin typeface="Times New Roman" panose="02020603050405020304" pitchFamily="18" charset="0"/>
                          <a:ea typeface="+mn-ea"/>
                          <a:cs typeface="Times New Roman" panose="02020603050405020304" pitchFamily="18" charset="0"/>
                        </a:rPr>
                        <a:t>Wided</a:t>
                      </a:r>
                    </a:p>
                    <a:p>
                      <a:pPr marL="0" marR="0" lvl="0" indent="0" algn="l" defTabSz="1007943" rtl="0" eaLnBrk="1" fontAlgn="auto" latinLnBrk="0" hangingPunct="1">
                        <a:lnSpc>
                          <a:spcPct val="100000"/>
                        </a:lnSpc>
                        <a:spcBef>
                          <a:spcPts val="0"/>
                        </a:spcBef>
                        <a:spcAft>
                          <a:spcPts val="0"/>
                        </a:spcAft>
                        <a:buClrTx/>
                        <a:buSzTx/>
                        <a:buFontTx/>
                        <a:buNone/>
                        <a:tabLst/>
                        <a:defRPr/>
                      </a:pPr>
                      <a:r>
                        <a:rPr lang="fr-FR" sz="800" kern="1200" dirty="0" err="1">
                          <a:solidFill>
                            <a:schemeClr val="tx1"/>
                          </a:solidFill>
                          <a:latin typeface="Times New Roman" panose="02020603050405020304" pitchFamily="18" charset="0"/>
                          <a:ea typeface="+mn-ea"/>
                          <a:cs typeface="Times New Roman" panose="02020603050405020304" pitchFamily="18" charset="0"/>
                        </a:rPr>
                        <a:t>Dr.Maatallah</a:t>
                      </a:r>
                      <a:r>
                        <a:rPr lang="fr-FR" sz="800" kern="1200" dirty="0">
                          <a:solidFill>
                            <a:schemeClr val="tx1"/>
                          </a:solidFill>
                          <a:latin typeface="Times New Roman" panose="02020603050405020304" pitchFamily="18" charset="0"/>
                          <a:ea typeface="+mn-ea"/>
                          <a:cs typeface="Times New Roman" panose="02020603050405020304" pitchFamily="18" charset="0"/>
                        </a:rPr>
                        <a:t> Abd </a:t>
                      </a:r>
                      <a:r>
                        <a:rPr lang="fr-FR" sz="800" kern="1200" dirty="0" err="1">
                          <a:solidFill>
                            <a:schemeClr val="tx1"/>
                          </a:solidFill>
                          <a:latin typeface="Times New Roman" panose="02020603050405020304" pitchFamily="18" charset="0"/>
                          <a:ea typeface="+mn-ea"/>
                          <a:cs typeface="Times New Roman" panose="02020603050405020304" pitchFamily="18" charset="0"/>
                        </a:rPr>
                        <a:t>Elhadi</a:t>
                      </a:r>
                      <a:r>
                        <a:rPr lang="fr-FR" sz="800" kern="1200" dirty="0">
                          <a:solidFill>
                            <a:schemeClr val="tx1"/>
                          </a:solidFill>
                          <a:latin typeface="Times New Roman" panose="02020603050405020304" pitchFamily="18" charset="0"/>
                          <a:ea typeface="+mn-ea"/>
                          <a:cs typeface="Times New Roman" panose="02020603050405020304" pitchFamily="18" charset="0"/>
                        </a:rPr>
                        <a:t>            </a:t>
                      </a:r>
                    </a:p>
                  </a:txBody>
                  <a:tcPr marL="91461" marR="91461" marT="45715" marB="45715"/>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Université de </a:t>
                      </a:r>
                      <a:r>
                        <a:rPr lang="fr-FR" sz="800" baseline="0" dirty="0">
                          <a:solidFill>
                            <a:schemeClr val="tx1"/>
                          </a:solidFill>
                          <a:latin typeface="Times New Roman" panose="02020603050405020304" pitchFamily="18" charset="0"/>
                          <a:cs typeface="Times New Roman" panose="02020603050405020304" pitchFamily="18" charset="0"/>
                        </a:rPr>
                        <a:t>Batna 1</a:t>
                      </a:r>
                    </a:p>
                    <a:p>
                      <a:pPr marL="0" marR="0" lvl="0" indent="0" algn="l" defTabSz="1007943" rtl="0" eaLnBrk="1" fontAlgn="auto" latinLnBrk="0" hangingPunct="1">
                        <a:lnSpc>
                          <a:spcPct val="100000"/>
                        </a:lnSpc>
                        <a:spcBef>
                          <a:spcPts val="0"/>
                        </a:spcBef>
                        <a:spcAft>
                          <a:spcPts val="0"/>
                        </a:spcAft>
                        <a:buClrTx/>
                        <a:buSzTx/>
                        <a:buFontTx/>
                        <a:buNone/>
                        <a:tabLst/>
                        <a:defRPr/>
                      </a:pPr>
                      <a:r>
                        <a:rPr lang="fr-FR" sz="800" baseline="0" dirty="0">
                          <a:solidFill>
                            <a:schemeClr val="tx1"/>
                          </a:solidFill>
                          <a:latin typeface="Times New Roman" panose="02020603050405020304" pitchFamily="18" charset="0"/>
                          <a:cs typeface="Times New Roman" panose="02020603050405020304" pitchFamily="18" charset="0"/>
                        </a:rPr>
                        <a:t>Université de Biskra</a:t>
                      </a:r>
                    </a:p>
                    <a:p>
                      <a:pPr marL="0" marR="0" lvl="0" indent="0" algn="l" defTabSz="1007943" rtl="0" eaLnBrk="1" fontAlgn="auto" latinLnBrk="0" hangingPunct="1">
                        <a:lnSpc>
                          <a:spcPct val="100000"/>
                        </a:lnSpc>
                        <a:spcBef>
                          <a:spcPts val="0"/>
                        </a:spcBef>
                        <a:spcAft>
                          <a:spcPts val="0"/>
                        </a:spcAft>
                        <a:buClrTx/>
                        <a:buSzTx/>
                        <a:buFontTx/>
                        <a:buNone/>
                        <a:tabLst/>
                        <a:defRPr/>
                      </a:pPr>
                      <a:endParaRPr lang="fr-FR" sz="800" baseline="0" dirty="0">
                        <a:solidFill>
                          <a:schemeClr val="tx1"/>
                        </a:solidFill>
                        <a:latin typeface="Times New Roman" panose="02020603050405020304" pitchFamily="18" charset="0"/>
                        <a:cs typeface="Times New Roman" panose="02020603050405020304" pitchFamily="18" charset="0"/>
                      </a:endParaRPr>
                    </a:p>
                    <a:p>
                      <a:pPr marL="0" marR="0" lvl="0" indent="0" algn="l" defTabSz="1007943" rtl="0" eaLnBrk="1" fontAlgn="auto" latinLnBrk="0" hangingPunct="1">
                        <a:lnSpc>
                          <a:spcPct val="100000"/>
                        </a:lnSpc>
                        <a:spcBef>
                          <a:spcPts val="0"/>
                        </a:spcBef>
                        <a:spcAft>
                          <a:spcPts val="0"/>
                        </a:spcAft>
                        <a:buClrTx/>
                        <a:buSzTx/>
                        <a:buFontTx/>
                        <a:buNone/>
                        <a:tabLst/>
                        <a:defRPr/>
                      </a:pPr>
                      <a:endParaRPr lang="fr-FR" sz="800" dirty="0">
                        <a:solidFill>
                          <a:schemeClr val="tx1"/>
                        </a:solidFill>
                        <a:latin typeface="Times New Roman" panose="02020603050405020304" pitchFamily="18" charset="0"/>
                        <a:cs typeface="Times New Roman" panose="02020603050405020304" pitchFamily="18" charset="0"/>
                      </a:endParaRPr>
                    </a:p>
                  </a:txBody>
                  <a:tcPr marL="91461" marR="91461" marT="45715" marB="45715"/>
                </a:tc>
                <a:extLst>
                  <a:ext uri="{0D108BD9-81ED-4DB2-BD59-A6C34878D82A}">
                    <a16:rowId xmlns:a16="http://schemas.microsoft.com/office/drawing/2014/main" val="10030"/>
                  </a:ext>
                </a:extLst>
              </a:tr>
            </a:tbl>
          </a:graphicData>
        </a:graphic>
      </p:graphicFrame>
      <p:sp>
        <p:nvSpPr>
          <p:cNvPr id="13" name="ZoneTexte 12">
            <a:extLst>
              <a:ext uri="{FF2B5EF4-FFF2-40B4-BE49-F238E27FC236}">
                <a16:creationId xmlns:a16="http://schemas.microsoft.com/office/drawing/2014/main" id="{B34F79A8-4497-96A4-8CA6-4A6E0EACD150}"/>
              </a:ext>
            </a:extLst>
          </p:cNvPr>
          <p:cNvSpPr txBox="1"/>
          <p:nvPr/>
        </p:nvSpPr>
        <p:spPr>
          <a:xfrm>
            <a:off x="46038" y="258762"/>
            <a:ext cx="3441700" cy="369888"/>
          </a:xfrm>
          <a:prstGeom prst="rect">
            <a:avLst/>
          </a:prstGeom>
          <a:noFill/>
        </p:spPr>
        <p:txBody>
          <a:bodyPr wrap="none">
            <a:spAutoFit/>
          </a:bodyPr>
          <a:lstStyle/>
          <a:p>
            <a:pPr eaLnBrk="1" fontAlgn="auto" hangingPunct="1">
              <a:lnSpc>
                <a:spcPct val="150000"/>
              </a:lnSpc>
              <a:spcBef>
                <a:spcPts val="0"/>
              </a:spcBef>
              <a:spcAft>
                <a:spcPts val="0"/>
              </a:spcAft>
              <a:defRPr/>
            </a:pPr>
            <a:r>
              <a:rPr lang="fr-FR" sz="1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Présidente du comité scientifique</a:t>
            </a:r>
            <a:r>
              <a:rPr lang="fr-FR" sz="1100" dirty="0">
                <a:latin typeface="Times New Roman" panose="02020603050405020304" pitchFamily="18" charset="0"/>
                <a:cs typeface="Times New Roman" panose="02020603050405020304" pitchFamily="18" charset="0"/>
              </a:rPr>
              <a:t>: Dr. </a:t>
            </a:r>
            <a:r>
              <a:rPr lang="fr-FR" sz="1100" dirty="0" err="1">
                <a:latin typeface="Times New Roman" panose="02020603050405020304" pitchFamily="18" charset="0"/>
                <a:cs typeface="Times New Roman" panose="02020603050405020304" pitchFamily="18" charset="0"/>
              </a:rPr>
              <a:t>Naidja</a:t>
            </a:r>
            <a:r>
              <a:rPr lang="fr-FR" sz="1100" dirty="0">
                <a:latin typeface="Times New Roman" panose="02020603050405020304" pitchFamily="18" charset="0"/>
                <a:cs typeface="Times New Roman" panose="02020603050405020304" pitchFamily="18" charset="0"/>
              </a:rPr>
              <a:t> Amina</a:t>
            </a:r>
          </a:p>
        </p:txBody>
      </p:sp>
      <p:graphicFrame>
        <p:nvGraphicFramePr>
          <p:cNvPr id="14" name="Tableau 13">
            <a:extLst>
              <a:ext uri="{FF2B5EF4-FFF2-40B4-BE49-F238E27FC236}">
                <a16:creationId xmlns:a16="http://schemas.microsoft.com/office/drawing/2014/main" id="{5E373B53-5EDA-B88C-A326-FBC557A18257}"/>
              </a:ext>
            </a:extLst>
          </p:cNvPr>
          <p:cNvGraphicFramePr>
            <a:graphicFrameLocks noGrp="1"/>
          </p:cNvGraphicFramePr>
          <p:nvPr>
            <p:extLst>
              <p:ext uri="{D42A27DB-BD31-4B8C-83A1-F6EECF244321}">
                <p14:modId xmlns:p14="http://schemas.microsoft.com/office/powerpoint/2010/main" val="3504053853"/>
              </p:ext>
            </p:extLst>
          </p:nvPr>
        </p:nvGraphicFramePr>
        <p:xfrm>
          <a:off x="3641724" y="3212215"/>
          <a:ext cx="3500438" cy="2354262"/>
        </p:xfrm>
        <a:graphic>
          <a:graphicData uri="http://schemas.openxmlformats.org/drawingml/2006/table">
            <a:tbl>
              <a:tblPr firstRow="1" bandRow="1">
                <a:tableStyleId>{2D5ABB26-0587-4C30-8999-92F81FD0307C}</a:tableStyleId>
              </a:tblPr>
              <a:tblGrid>
                <a:gridCol w="1683381">
                  <a:extLst>
                    <a:ext uri="{9D8B030D-6E8A-4147-A177-3AD203B41FA5}">
                      <a16:colId xmlns:a16="http://schemas.microsoft.com/office/drawing/2014/main" val="20000"/>
                    </a:ext>
                  </a:extLst>
                </a:gridCol>
                <a:gridCol w="1817057">
                  <a:extLst>
                    <a:ext uri="{9D8B030D-6E8A-4147-A177-3AD203B41FA5}">
                      <a16:colId xmlns:a16="http://schemas.microsoft.com/office/drawing/2014/main" val="20001"/>
                    </a:ext>
                  </a:extLst>
                </a:gridCol>
              </a:tblGrid>
              <a:tr h="243838">
                <a:tc>
                  <a:txBody>
                    <a:bodyPr/>
                    <a:lstStyle/>
                    <a:p>
                      <a:r>
                        <a:rPr lang="fr-FR" sz="1000" dirty="0">
                          <a:latin typeface="Times New Roman" panose="02020603050405020304" pitchFamily="18" charset="0"/>
                          <a:cs typeface="Times New Roman" panose="02020603050405020304" pitchFamily="18" charset="0"/>
                        </a:rPr>
                        <a:t>Dr AIBECH</a:t>
                      </a:r>
                      <a:r>
                        <a:rPr lang="fr-FR" sz="1000" baseline="0" dirty="0">
                          <a:latin typeface="Times New Roman" panose="02020603050405020304" pitchFamily="18" charset="0"/>
                          <a:cs typeface="Times New Roman" panose="02020603050405020304" pitchFamily="18" charset="0"/>
                        </a:rPr>
                        <a:t> </a:t>
                      </a:r>
                      <a:r>
                        <a:rPr lang="fr-FR" sz="1000" baseline="0" dirty="0" err="1">
                          <a:latin typeface="Times New Roman" panose="02020603050405020304" pitchFamily="18" charset="0"/>
                          <a:cs typeface="Times New Roman" panose="02020603050405020304" pitchFamily="18" charset="0"/>
                        </a:rPr>
                        <a:t>Rofeida</a:t>
                      </a:r>
                      <a:endParaRPr lang="fr-FR" sz="1000" dirty="0">
                        <a:latin typeface="Times New Roman" panose="02020603050405020304" pitchFamily="18" charset="0"/>
                        <a:cs typeface="Times New Roman" panose="02020603050405020304" pitchFamily="18" charset="0"/>
                      </a:endParaRPr>
                    </a:p>
                  </a:txBody>
                  <a:tcPr marL="91446" marR="91446" marT="45719" marB="45719"/>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1000" dirty="0">
                          <a:latin typeface="Times New Roman" panose="02020603050405020304" pitchFamily="18" charset="0"/>
                          <a:cs typeface="Times New Roman" panose="02020603050405020304" pitchFamily="18" charset="0"/>
                        </a:rPr>
                        <a:t>Université</a:t>
                      </a:r>
                      <a:r>
                        <a:rPr lang="fr-FR" sz="1000" baseline="0" dirty="0">
                          <a:latin typeface="Times New Roman" panose="02020603050405020304" pitchFamily="18" charset="0"/>
                          <a:cs typeface="Times New Roman" panose="02020603050405020304" pitchFamily="18" charset="0"/>
                        </a:rPr>
                        <a:t> d’Oum El </a:t>
                      </a:r>
                      <a:r>
                        <a:rPr lang="fr-FR" sz="1000" baseline="0" dirty="0" err="1">
                          <a:latin typeface="Times New Roman" panose="02020603050405020304" pitchFamily="18" charset="0"/>
                          <a:cs typeface="Times New Roman" panose="02020603050405020304" pitchFamily="18" charset="0"/>
                        </a:rPr>
                        <a:t>Bouaghi</a:t>
                      </a:r>
                      <a:r>
                        <a:rPr lang="fr-FR" sz="1000" baseline="0" dirty="0">
                          <a:latin typeface="Times New Roman" panose="02020603050405020304" pitchFamily="18" charset="0"/>
                          <a:cs typeface="Times New Roman" panose="02020603050405020304" pitchFamily="18" charset="0"/>
                        </a:rPr>
                        <a:t> </a:t>
                      </a:r>
                      <a:endParaRPr lang="fr-FR" sz="1000" dirty="0">
                        <a:latin typeface="Times New Roman" panose="02020603050405020304" pitchFamily="18" charset="0"/>
                        <a:cs typeface="Times New Roman" panose="02020603050405020304" pitchFamily="18" charset="0"/>
                      </a:endParaRPr>
                    </a:p>
                  </a:txBody>
                  <a:tcPr marL="91446" marR="91446" marT="45719" marB="45719"/>
                </a:tc>
                <a:extLst>
                  <a:ext uri="{0D108BD9-81ED-4DB2-BD59-A6C34878D82A}">
                    <a16:rowId xmlns:a16="http://schemas.microsoft.com/office/drawing/2014/main" val="10000"/>
                  </a:ext>
                </a:extLst>
              </a:tr>
              <a:tr h="283768">
                <a:tc>
                  <a:txBody>
                    <a:bodyPr/>
                    <a:lstStyle/>
                    <a:p>
                      <a:r>
                        <a:rPr lang="fr-FR" sz="1000" dirty="0">
                          <a:latin typeface="Times New Roman" panose="02020603050405020304" pitchFamily="18" charset="0"/>
                          <a:cs typeface="Times New Roman" panose="02020603050405020304" pitchFamily="18" charset="0"/>
                        </a:rPr>
                        <a:t>Dr SAKER</a:t>
                      </a:r>
                      <a:r>
                        <a:rPr lang="fr-FR" sz="1000" baseline="0" dirty="0">
                          <a:latin typeface="Times New Roman" panose="02020603050405020304" pitchFamily="18" charset="0"/>
                          <a:cs typeface="Times New Roman" panose="02020603050405020304" pitchFamily="18" charset="0"/>
                        </a:rPr>
                        <a:t> </a:t>
                      </a:r>
                      <a:r>
                        <a:rPr lang="fr-FR" sz="1000" baseline="0" dirty="0" err="1">
                          <a:latin typeface="Times New Roman" panose="02020603050405020304" pitchFamily="18" charset="0"/>
                          <a:cs typeface="Times New Roman" panose="02020603050405020304" pitchFamily="18" charset="0"/>
                        </a:rPr>
                        <a:t>Soumia</a:t>
                      </a:r>
                      <a:endParaRPr lang="fr-FR" sz="1000" dirty="0">
                        <a:latin typeface="Times New Roman" panose="02020603050405020304" pitchFamily="18" charset="0"/>
                        <a:cs typeface="Times New Roman" panose="02020603050405020304" pitchFamily="18" charset="0"/>
                      </a:endParaRPr>
                    </a:p>
                  </a:txBody>
                  <a:tcPr marL="91446" marR="91446" marT="45719" marB="45719"/>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1000" dirty="0">
                          <a:latin typeface="Times New Roman" panose="02020603050405020304" pitchFamily="18" charset="0"/>
                          <a:cs typeface="Times New Roman" panose="02020603050405020304" pitchFamily="18" charset="0"/>
                        </a:rPr>
                        <a:t>Université</a:t>
                      </a:r>
                      <a:r>
                        <a:rPr lang="fr-FR" sz="1000" baseline="0" dirty="0">
                          <a:latin typeface="Times New Roman" panose="02020603050405020304" pitchFamily="18" charset="0"/>
                          <a:cs typeface="Times New Roman" panose="02020603050405020304" pitchFamily="18" charset="0"/>
                        </a:rPr>
                        <a:t> d’Oum El </a:t>
                      </a:r>
                      <a:r>
                        <a:rPr lang="fr-FR" sz="1000" baseline="0" dirty="0" err="1">
                          <a:latin typeface="Times New Roman" panose="02020603050405020304" pitchFamily="18" charset="0"/>
                          <a:cs typeface="Times New Roman" panose="02020603050405020304" pitchFamily="18" charset="0"/>
                        </a:rPr>
                        <a:t>Bouaghi</a:t>
                      </a:r>
                      <a:r>
                        <a:rPr lang="fr-FR" sz="1000" baseline="0" dirty="0">
                          <a:latin typeface="Times New Roman" panose="02020603050405020304" pitchFamily="18" charset="0"/>
                          <a:cs typeface="Times New Roman" panose="02020603050405020304" pitchFamily="18" charset="0"/>
                        </a:rPr>
                        <a:t> </a:t>
                      </a:r>
                      <a:endParaRPr lang="fr-FR" sz="1000" dirty="0">
                        <a:latin typeface="Times New Roman" panose="02020603050405020304" pitchFamily="18" charset="0"/>
                        <a:cs typeface="Times New Roman" panose="02020603050405020304" pitchFamily="18" charset="0"/>
                      </a:endParaRPr>
                    </a:p>
                  </a:txBody>
                  <a:tcPr marL="91446" marR="91446" marT="45719" marB="45719"/>
                </a:tc>
                <a:extLst>
                  <a:ext uri="{0D108BD9-81ED-4DB2-BD59-A6C34878D82A}">
                    <a16:rowId xmlns:a16="http://schemas.microsoft.com/office/drawing/2014/main" val="10001"/>
                  </a:ext>
                </a:extLst>
              </a:tr>
              <a:tr h="283768">
                <a:tc>
                  <a:txBody>
                    <a:bodyPr/>
                    <a:lstStyle/>
                    <a:p>
                      <a:r>
                        <a:rPr lang="fr-FR" sz="1000" dirty="0">
                          <a:latin typeface="Times New Roman" panose="02020603050405020304" pitchFamily="18" charset="0"/>
                          <a:cs typeface="Times New Roman" panose="02020603050405020304" pitchFamily="18" charset="0"/>
                        </a:rPr>
                        <a:t>Dr OMEICH</a:t>
                      </a:r>
                      <a:r>
                        <a:rPr lang="fr-FR" sz="1000" baseline="0" dirty="0">
                          <a:latin typeface="Times New Roman" panose="02020603050405020304" pitchFamily="18" charset="0"/>
                          <a:cs typeface="Times New Roman" panose="02020603050405020304" pitchFamily="18" charset="0"/>
                        </a:rPr>
                        <a:t> </a:t>
                      </a:r>
                      <a:r>
                        <a:rPr lang="fr-FR" sz="1000" baseline="0" dirty="0" err="1">
                          <a:latin typeface="Times New Roman" panose="02020603050405020304" pitchFamily="18" charset="0"/>
                          <a:cs typeface="Times New Roman" panose="02020603050405020304" pitchFamily="18" charset="0"/>
                        </a:rPr>
                        <a:t>Khaoula</a:t>
                      </a:r>
                      <a:endParaRPr lang="fr-FR" sz="1000" dirty="0">
                        <a:latin typeface="Times New Roman" panose="02020603050405020304" pitchFamily="18" charset="0"/>
                        <a:cs typeface="Times New Roman" panose="02020603050405020304" pitchFamily="18" charset="0"/>
                      </a:endParaRPr>
                    </a:p>
                  </a:txBody>
                  <a:tcPr marL="91446" marR="91446" marT="45719" marB="45719"/>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1000" dirty="0">
                          <a:latin typeface="Times New Roman" panose="02020603050405020304" pitchFamily="18" charset="0"/>
                          <a:cs typeface="Times New Roman" panose="02020603050405020304" pitchFamily="18" charset="0"/>
                        </a:rPr>
                        <a:t>Université</a:t>
                      </a:r>
                      <a:r>
                        <a:rPr lang="fr-FR" sz="1000" baseline="0" dirty="0">
                          <a:latin typeface="Times New Roman" panose="02020603050405020304" pitchFamily="18" charset="0"/>
                          <a:cs typeface="Times New Roman" panose="02020603050405020304" pitchFamily="18" charset="0"/>
                        </a:rPr>
                        <a:t> d’Oum El </a:t>
                      </a:r>
                      <a:r>
                        <a:rPr lang="fr-FR" sz="1000" baseline="0" dirty="0" err="1">
                          <a:latin typeface="Times New Roman" panose="02020603050405020304" pitchFamily="18" charset="0"/>
                          <a:cs typeface="Times New Roman" panose="02020603050405020304" pitchFamily="18" charset="0"/>
                        </a:rPr>
                        <a:t>Bouaghi</a:t>
                      </a:r>
                      <a:r>
                        <a:rPr lang="fr-FR" sz="1000" baseline="0" dirty="0">
                          <a:latin typeface="Times New Roman" panose="02020603050405020304" pitchFamily="18" charset="0"/>
                          <a:cs typeface="Times New Roman" panose="02020603050405020304" pitchFamily="18" charset="0"/>
                        </a:rPr>
                        <a:t> </a:t>
                      </a:r>
                      <a:endParaRPr lang="fr-FR" sz="1000" dirty="0">
                        <a:latin typeface="Times New Roman" panose="02020603050405020304" pitchFamily="18" charset="0"/>
                        <a:cs typeface="Times New Roman" panose="02020603050405020304" pitchFamily="18" charset="0"/>
                      </a:endParaRPr>
                    </a:p>
                  </a:txBody>
                  <a:tcPr marL="91446" marR="91446" marT="45719" marB="45719"/>
                </a:tc>
                <a:extLst>
                  <a:ext uri="{0D108BD9-81ED-4DB2-BD59-A6C34878D82A}">
                    <a16:rowId xmlns:a16="http://schemas.microsoft.com/office/drawing/2014/main" val="10002"/>
                  </a:ext>
                </a:extLst>
              </a:tr>
              <a:tr h="283768">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1000" dirty="0">
                          <a:latin typeface="Times New Roman" panose="02020603050405020304" pitchFamily="18" charset="0"/>
                          <a:cs typeface="Times New Roman" panose="02020603050405020304" pitchFamily="18" charset="0"/>
                        </a:rPr>
                        <a:t>Dr FARID</a:t>
                      </a:r>
                      <a:r>
                        <a:rPr lang="fr-FR" sz="1000" baseline="0" dirty="0">
                          <a:latin typeface="Times New Roman" panose="02020603050405020304" pitchFamily="18" charset="0"/>
                          <a:cs typeface="Times New Roman" panose="02020603050405020304" pitchFamily="18" charset="0"/>
                        </a:rPr>
                        <a:t> </a:t>
                      </a:r>
                      <a:r>
                        <a:rPr lang="fr-FR" sz="1000" baseline="0" dirty="0" err="1">
                          <a:latin typeface="Times New Roman" panose="02020603050405020304" pitchFamily="18" charset="0"/>
                          <a:cs typeface="Times New Roman" panose="02020603050405020304" pitchFamily="18" charset="0"/>
                        </a:rPr>
                        <a:t>Dalal</a:t>
                      </a:r>
                      <a:endParaRPr lang="fr-FR" sz="1000" dirty="0">
                        <a:latin typeface="Times New Roman" panose="02020603050405020304" pitchFamily="18" charset="0"/>
                        <a:cs typeface="Times New Roman" panose="02020603050405020304" pitchFamily="18" charset="0"/>
                      </a:endParaRPr>
                    </a:p>
                  </a:txBody>
                  <a:tcPr marL="91446" marR="91446" marT="45719" marB="45719"/>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1000" dirty="0">
                          <a:latin typeface="Times New Roman" panose="02020603050405020304" pitchFamily="18" charset="0"/>
                          <a:cs typeface="Times New Roman" panose="02020603050405020304" pitchFamily="18" charset="0"/>
                        </a:rPr>
                        <a:t>Université</a:t>
                      </a:r>
                      <a:r>
                        <a:rPr lang="fr-FR" sz="1000" baseline="0" dirty="0">
                          <a:latin typeface="Times New Roman" panose="02020603050405020304" pitchFamily="18" charset="0"/>
                          <a:cs typeface="Times New Roman" panose="02020603050405020304" pitchFamily="18" charset="0"/>
                        </a:rPr>
                        <a:t> d’Oum El </a:t>
                      </a:r>
                      <a:r>
                        <a:rPr lang="fr-FR" sz="1000" baseline="0" dirty="0" err="1">
                          <a:latin typeface="Times New Roman" panose="02020603050405020304" pitchFamily="18" charset="0"/>
                          <a:cs typeface="Times New Roman" panose="02020603050405020304" pitchFamily="18" charset="0"/>
                        </a:rPr>
                        <a:t>Bouaghi</a:t>
                      </a:r>
                      <a:r>
                        <a:rPr lang="fr-FR" sz="1000" baseline="0" dirty="0">
                          <a:latin typeface="Times New Roman" panose="02020603050405020304" pitchFamily="18" charset="0"/>
                          <a:cs typeface="Times New Roman" panose="02020603050405020304" pitchFamily="18" charset="0"/>
                        </a:rPr>
                        <a:t> </a:t>
                      </a:r>
                      <a:endParaRPr lang="fr-FR" sz="1000" dirty="0">
                        <a:latin typeface="Times New Roman" panose="02020603050405020304" pitchFamily="18" charset="0"/>
                        <a:cs typeface="Times New Roman" panose="02020603050405020304" pitchFamily="18" charset="0"/>
                      </a:endParaRPr>
                    </a:p>
                  </a:txBody>
                  <a:tcPr marL="91446" marR="91446" marT="45719" marB="45719"/>
                </a:tc>
                <a:extLst>
                  <a:ext uri="{0D108BD9-81ED-4DB2-BD59-A6C34878D82A}">
                    <a16:rowId xmlns:a16="http://schemas.microsoft.com/office/drawing/2014/main" val="10003"/>
                  </a:ext>
                </a:extLst>
              </a:tr>
              <a:tr h="283768">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1000" baseline="0" dirty="0">
                          <a:latin typeface="Times New Roman" panose="02020603050405020304" pitchFamily="18" charset="0"/>
                          <a:cs typeface="Times New Roman" panose="02020603050405020304" pitchFamily="18" charset="0"/>
                        </a:rPr>
                        <a:t>Dr KADRI Meriem </a:t>
                      </a:r>
                      <a:endParaRPr lang="fr-FR" sz="1000" dirty="0">
                        <a:latin typeface="Times New Roman" panose="02020603050405020304" pitchFamily="18" charset="0"/>
                        <a:cs typeface="Times New Roman" panose="02020603050405020304" pitchFamily="18" charset="0"/>
                      </a:endParaRPr>
                    </a:p>
                  </a:txBody>
                  <a:tcPr marL="91446" marR="91446" marT="45719" marB="45719"/>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fr-FR" sz="1000" dirty="0">
                          <a:latin typeface="Times New Roman" panose="02020603050405020304" pitchFamily="18" charset="0"/>
                          <a:cs typeface="Times New Roman" panose="02020603050405020304" pitchFamily="18" charset="0"/>
                        </a:rPr>
                        <a:t>Université</a:t>
                      </a:r>
                      <a:r>
                        <a:rPr lang="fr-FR" sz="1000" baseline="0" dirty="0">
                          <a:latin typeface="Times New Roman" panose="02020603050405020304" pitchFamily="18" charset="0"/>
                          <a:cs typeface="Times New Roman" panose="02020603050405020304" pitchFamily="18" charset="0"/>
                        </a:rPr>
                        <a:t> d’Oum El </a:t>
                      </a:r>
                      <a:r>
                        <a:rPr lang="fr-FR" sz="1000" baseline="0" dirty="0" err="1">
                          <a:latin typeface="Times New Roman" panose="02020603050405020304" pitchFamily="18" charset="0"/>
                          <a:cs typeface="Times New Roman" panose="02020603050405020304" pitchFamily="18" charset="0"/>
                        </a:rPr>
                        <a:t>Bouaghi</a:t>
                      </a:r>
                      <a:r>
                        <a:rPr lang="fr-FR" sz="1000" baseline="0" dirty="0">
                          <a:latin typeface="Times New Roman" panose="02020603050405020304" pitchFamily="18" charset="0"/>
                          <a:cs typeface="Times New Roman" panose="02020603050405020304" pitchFamily="18" charset="0"/>
                        </a:rPr>
                        <a:t> </a:t>
                      </a:r>
                      <a:endParaRPr lang="fr-FR" sz="1000" dirty="0">
                        <a:latin typeface="Times New Roman" panose="02020603050405020304" pitchFamily="18" charset="0"/>
                        <a:cs typeface="Times New Roman" panose="02020603050405020304" pitchFamily="18" charset="0"/>
                      </a:endParaRPr>
                    </a:p>
                  </a:txBody>
                  <a:tcPr marL="91446" marR="91446" marT="45719" marB="45719"/>
                </a:tc>
                <a:extLst>
                  <a:ext uri="{0D108BD9-81ED-4DB2-BD59-A6C34878D82A}">
                    <a16:rowId xmlns:a16="http://schemas.microsoft.com/office/drawing/2014/main" val="10004"/>
                  </a:ext>
                </a:extLst>
              </a:tr>
              <a:tr h="243838">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1000" dirty="0">
                          <a:latin typeface="Times New Roman" panose="02020603050405020304" pitchFamily="18" charset="0"/>
                          <a:cs typeface="Times New Roman" panose="02020603050405020304" pitchFamily="18" charset="0"/>
                        </a:rPr>
                        <a:t>Dr</a:t>
                      </a:r>
                      <a:r>
                        <a:rPr lang="fr-FR" sz="1000" baseline="0" dirty="0">
                          <a:latin typeface="Times New Roman" panose="02020603050405020304" pitchFamily="18" charset="0"/>
                          <a:cs typeface="Times New Roman" panose="02020603050405020304" pitchFamily="18" charset="0"/>
                        </a:rPr>
                        <a:t> SAADALI </a:t>
                      </a:r>
                      <a:r>
                        <a:rPr lang="fr-FR" sz="1000" baseline="0" dirty="0" err="1">
                          <a:latin typeface="Times New Roman" panose="02020603050405020304" pitchFamily="18" charset="0"/>
                          <a:cs typeface="Times New Roman" panose="02020603050405020304" pitchFamily="18" charset="0"/>
                        </a:rPr>
                        <a:t>Badreddine</a:t>
                      </a:r>
                      <a:endParaRPr lang="fr-FR" sz="1000" dirty="0">
                        <a:latin typeface="Times New Roman" panose="02020603050405020304" pitchFamily="18" charset="0"/>
                        <a:cs typeface="Times New Roman" panose="02020603050405020304" pitchFamily="18" charset="0"/>
                      </a:endParaRPr>
                    </a:p>
                  </a:txBody>
                  <a:tcPr marL="91446" marR="91446" marT="45719" marB="45719"/>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1000" dirty="0">
                          <a:latin typeface="Times New Roman" panose="02020603050405020304" pitchFamily="18" charset="0"/>
                          <a:cs typeface="Times New Roman" panose="02020603050405020304" pitchFamily="18" charset="0"/>
                        </a:rPr>
                        <a:t>Université</a:t>
                      </a:r>
                      <a:r>
                        <a:rPr lang="fr-FR" sz="1000" baseline="0" dirty="0">
                          <a:latin typeface="Times New Roman" panose="02020603050405020304" pitchFamily="18" charset="0"/>
                          <a:cs typeface="Times New Roman" panose="02020603050405020304" pitchFamily="18" charset="0"/>
                        </a:rPr>
                        <a:t> d’Oum El </a:t>
                      </a:r>
                      <a:r>
                        <a:rPr lang="fr-FR" sz="1000" baseline="0" dirty="0" err="1">
                          <a:latin typeface="Times New Roman" panose="02020603050405020304" pitchFamily="18" charset="0"/>
                          <a:cs typeface="Times New Roman" panose="02020603050405020304" pitchFamily="18" charset="0"/>
                        </a:rPr>
                        <a:t>Bouaghi</a:t>
                      </a:r>
                      <a:r>
                        <a:rPr lang="fr-FR" sz="1000" baseline="0" dirty="0">
                          <a:latin typeface="Times New Roman" panose="02020603050405020304" pitchFamily="18" charset="0"/>
                          <a:cs typeface="Times New Roman" panose="02020603050405020304" pitchFamily="18" charset="0"/>
                        </a:rPr>
                        <a:t> </a:t>
                      </a:r>
                      <a:endParaRPr lang="fr-FR" sz="1000" dirty="0">
                        <a:latin typeface="Times New Roman" panose="02020603050405020304" pitchFamily="18" charset="0"/>
                        <a:cs typeface="Times New Roman" panose="02020603050405020304" pitchFamily="18" charset="0"/>
                      </a:endParaRPr>
                    </a:p>
                  </a:txBody>
                  <a:tcPr marL="91446" marR="91446" marT="45719" marB="45719"/>
                </a:tc>
                <a:extLst>
                  <a:ext uri="{0D108BD9-81ED-4DB2-BD59-A6C34878D82A}">
                    <a16:rowId xmlns:a16="http://schemas.microsoft.com/office/drawing/2014/main" val="10005"/>
                  </a:ext>
                </a:extLst>
              </a:tr>
              <a:tr h="243838">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1000" dirty="0">
                          <a:latin typeface="Times New Roman" panose="02020603050405020304" pitchFamily="18" charset="0"/>
                          <a:cs typeface="Times New Roman" panose="02020603050405020304" pitchFamily="18" charset="0"/>
                        </a:rPr>
                        <a:t>Dr</a:t>
                      </a:r>
                      <a:r>
                        <a:rPr lang="fr-FR" sz="1000" baseline="0" dirty="0">
                          <a:latin typeface="Times New Roman" panose="02020603050405020304" pitchFamily="18" charset="0"/>
                          <a:cs typeface="Times New Roman" panose="02020603050405020304" pitchFamily="18" charset="0"/>
                        </a:rPr>
                        <a:t> NAIDJA Amina</a:t>
                      </a:r>
                      <a:endParaRPr lang="fr-FR" sz="1000" dirty="0">
                        <a:latin typeface="Times New Roman" panose="02020603050405020304" pitchFamily="18" charset="0"/>
                        <a:cs typeface="Times New Roman" panose="02020603050405020304" pitchFamily="18" charset="0"/>
                      </a:endParaRPr>
                    </a:p>
                  </a:txBody>
                  <a:tcPr marL="91446" marR="91446" marT="45719" marB="45719"/>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1000" dirty="0">
                          <a:latin typeface="Times New Roman" panose="02020603050405020304" pitchFamily="18" charset="0"/>
                          <a:cs typeface="Times New Roman" panose="02020603050405020304" pitchFamily="18" charset="0"/>
                        </a:rPr>
                        <a:t>Université</a:t>
                      </a:r>
                      <a:r>
                        <a:rPr lang="fr-FR" sz="1000" baseline="0" dirty="0">
                          <a:latin typeface="Times New Roman" panose="02020603050405020304" pitchFamily="18" charset="0"/>
                          <a:cs typeface="Times New Roman" panose="02020603050405020304" pitchFamily="18" charset="0"/>
                        </a:rPr>
                        <a:t> d’Oum El </a:t>
                      </a:r>
                      <a:r>
                        <a:rPr lang="fr-FR" sz="1000" baseline="0" dirty="0" err="1">
                          <a:latin typeface="Times New Roman" panose="02020603050405020304" pitchFamily="18" charset="0"/>
                          <a:cs typeface="Times New Roman" panose="02020603050405020304" pitchFamily="18" charset="0"/>
                        </a:rPr>
                        <a:t>Bouaghi</a:t>
                      </a:r>
                      <a:r>
                        <a:rPr lang="fr-FR" sz="1000" baseline="0" dirty="0">
                          <a:latin typeface="Times New Roman" panose="02020603050405020304" pitchFamily="18" charset="0"/>
                          <a:cs typeface="Times New Roman" panose="02020603050405020304" pitchFamily="18" charset="0"/>
                        </a:rPr>
                        <a:t> </a:t>
                      </a:r>
                      <a:endParaRPr lang="fr-FR" sz="1000" dirty="0">
                        <a:latin typeface="Times New Roman" panose="02020603050405020304" pitchFamily="18" charset="0"/>
                        <a:cs typeface="Times New Roman" panose="02020603050405020304" pitchFamily="18" charset="0"/>
                      </a:endParaRPr>
                    </a:p>
                  </a:txBody>
                  <a:tcPr marL="91446" marR="91446" marT="45719" marB="45719"/>
                </a:tc>
                <a:extLst>
                  <a:ext uri="{0D108BD9-81ED-4DB2-BD59-A6C34878D82A}">
                    <a16:rowId xmlns:a16="http://schemas.microsoft.com/office/drawing/2014/main" val="10006"/>
                  </a:ext>
                </a:extLst>
              </a:tr>
              <a:tr h="243838">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1000" baseline="0" dirty="0">
                          <a:latin typeface="Times New Roman" panose="02020603050405020304" pitchFamily="18" charset="0"/>
                          <a:cs typeface="Times New Roman" panose="02020603050405020304" pitchFamily="18" charset="0"/>
                        </a:rPr>
                        <a:t>DR MERRAKCHI Amina</a:t>
                      </a:r>
                    </a:p>
                  </a:txBody>
                  <a:tcPr marL="91446" marR="91446" marT="45719" marB="45719"/>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1000" dirty="0">
                          <a:latin typeface="Times New Roman" panose="02020603050405020304" pitchFamily="18" charset="0"/>
                          <a:cs typeface="Times New Roman" panose="02020603050405020304" pitchFamily="18" charset="0"/>
                        </a:rPr>
                        <a:t>Université</a:t>
                      </a:r>
                      <a:r>
                        <a:rPr lang="fr-FR" sz="1000" baseline="0" dirty="0">
                          <a:latin typeface="Times New Roman" panose="02020603050405020304" pitchFamily="18" charset="0"/>
                          <a:cs typeface="Times New Roman" panose="02020603050405020304" pitchFamily="18" charset="0"/>
                        </a:rPr>
                        <a:t> d’Oum El </a:t>
                      </a:r>
                      <a:r>
                        <a:rPr lang="fr-FR" sz="1000" baseline="0" dirty="0" err="1">
                          <a:latin typeface="Times New Roman" panose="02020603050405020304" pitchFamily="18" charset="0"/>
                          <a:cs typeface="Times New Roman" panose="02020603050405020304" pitchFamily="18" charset="0"/>
                        </a:rPr>
                        <a:t>Bouaghi</a:t>
                      </a:r>
                      <a:r>
                        <a:rPr lang="fr-FR" sz="1000" baseline="0" dirty="0">
                          <a:latin typeface="Times New Roman" panose="02020603050405020304" pitchFamily="18" charset="0"/>
                          <a:cs typeface="Times New Roman" panose="02020603050405020304" pitchFamily="18" charset="0"/>
                        </a:rPr>
                        <a:t> </a:t>
                      </a:r>
                      <a:endParaRPr lang="fr-FR" sz="1000" dirty="0">
                        <a:latin typeface="Times New Roman" panose="02020603050405020304" pitchFamily="18" charset="0"/>
                        <a:cs typeface="Times New Roman" panose="02020603050405020304" pitchFamily="18" charset="0"/>
                      </a:endParaRPr>
                    </a:p>
                  </a:txBody>
                  <a:tcPr marL="91446" marR="91446" marT="45719" marB="45719"/>
                </a:tc>
                <a:extLst>
                  <a:ext uri="{0D108BD9-81ED-4DB2-BD59-A6C34878D82A}">
                    <a16:rowId xmlns:a16="http://schemas.microsoft.com/office/drawing/2014/main" val="10007"/>
                  </a:ext>
                </a:extLst>
              </a:tr>
              <a:tr h="243838">
                <a:tc>
                  <a:txBody>
                    <a:bodyPr/>
                    <a:lstStyle/>
                    <a:p>
                      <a:r>
                        <a:rPr lang="fr-FR" sz="1000" dirty="0">
                          <a:latin typeface="Times New Roman" panose="02020603050405020304" pitchFamily="18" charset="0"/>
                          <a:cs typeface="Times New Roman" panose="02020603050405020304" pitchFamily="18" charset="0"/>
                        </a:rPr>
                        <a:t>BENZAOUI Amel</a:t>
                      </a:r>
                    </a:p>
                  </a:txBody>
                  <a:tcPr marL="91446" marR="91446" marT="45719" marB="45719"/>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1000" dirty="0">
                          <a:latin typeface="Times New Roman" panose="02020603050405020304" pitchFamily="18" charset="0"/>
                          <a:cs typeface="Times New Roman" panose="02020603050405020304" pitchFamily="18" charset="0"/>
                        </a:rPr>
                        <a:t>Université d’Oum El </a:t>
                      </a:r>
                      <a:r>
                        <a:rPr lang="fr-FR" sz="1000" dirty="0" err="1">
                          <a:latin typeface="Times New Roman" panose="02020603050405020304" pitchFamily="18" charset="0"/>
                          <a:cs typeface="Times New Roman" panose="02020603050405020304" pitchFamily="18" charset="0"/>
                        </a:rPr>
                        <a:t>Bouaghi</a:t>
                      </a:r>
                      <a:r>
                        <a:rPr lang="fr-FR" sz="1000" dirty="0">
                          <a:latin typeface="Times New Roman" panose="02020603050405020304" pitchFamily="18" charset="0"/>
                          <a:cs typeface="Times New Roman" panose="02020603050405020304" pitchFamily="18" charset="0"/>
                        </a:rPr>
                        <a:t> </a:t>
                      </a:r>
                    </a:p>
                  </a:txBody>
                  <a:tcPr marL="91446" marR="91446" marT="45719" marB="45719"/>
                </a:tc>
                <a:extLst>
                  <a:ext uri="{0D108BD9-81ED-4DB2-BD59-A6C34878D82A}">
                    <a16:rowId xmlns:a16="http://schemas.microsoft.com/office/drawing/2014/main" val="10008"/>
                  </a:ext>
                </a:extLst>
              </a:tr>
            </a:tbl>
          </a:graphicData>
        </a:graphic>
      </p:graphicFrame>
      <p:sp>
        <p:nvSpPr>
          <p:cNvPr id="15" name="ZoneTexte 14">
            <a:extLst>
              <a:ext uri="{FF2B5EF4-FFF2-40B4-BE49-F238E27FC236}">
                <a16:creationId xmlns:a16="http://schemas.microsoft.com/office/drawing/2014/main" id="{F9888C6F-8C00-DCB5-864E-4E1F47CB0FE1}"/>
              </a:ext>
            </a:extLst>
          </p:cNvPr>
          <p:cNvSpPr txBox="1"/>
          <p:nvPr/>
        </p:nvSpPr>
        <p:spPr>
          <a:xfrm>
            <a:off x="3641724" y="2573194"/>
            <a:ext cx="3335337" cy="639021"/>
          </a:xfrm>
          <a:prstGeom prst="rect">
            <a:avLst/>
          </a:prstGeom>
          <a:noFill/>
        </p:spPr>
        <p:txBody>
          <a:bodyPr>
            <a:spAutoFit/>
          </a:bodyPr>
          <a:lstStyle/>
          <a:p>
            <a:pPr eaLnBrk="1" fontAlgn="auto" hangingPunct="1">
              <a:lnSpc>
                <a:spcPct val="150000"/>
              </a:lnSpc>
              <a:spcBef>
                <a:spcPts val="0"/>
              </a:spcBef>
              <a:spcAft>
                <a:spcPts val="0"/>
              </a:spcAft>
              <a:defRPr/>
            </a:pPr>
            <a:r>
              <a:rPr lang="fr-FR" sz="1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Présidente du comité d’organisation</a:t>
            </a:r>
            <a:r>
              <a:rPr lang="fr-FR" sz="1400" dirty="0">
                <a:latin typeface="Times New Roman" panose="02020603050405020304" pitchFamily="18" charset="0"/>
                <a:cs typeface="Times New Roman" panose="02020603050405020304" pitchFamily="18" charset="0"/>
              </a:rPr>
              <a:t>: </a:t>
            </a:r>
          </a:p>
          <a:p>
            <a:pPr eaLnBrk="1" fontAlgn="auto" hangingPunct="1">
              <a:lnSpc>
                <a:spcPct val="150000"/>
              </a:lnSpc>
              <a:spcBef>
                <a:spcPts val="0"/>
              </a:spcBef>
              <a:spcAft>
                <a:spcPts val="0"/>
              </a:spcAft>
              <a:defRPr/>
            </a:pPr>
            <a:r>
              <a:rPr lang="fr-FR" sz="1100" dirty="0">
                <a:latin typeface="Times New Roman" panose="02020603050405020304" pitchFamily="18" charset="0"/>
                <a:cs typeface="Times New Roman" panose="02020603050405020304" pitchFamily="18" charset="0"/>
              </a:rPr>
              <a:t>Dr BOULAKSA Leila</a:t>
            </a:r>
          </a:p>
        </p:txBody>
      </p:sp>
      <p:sp>
        <p:nvSpPr>
          <p:cNvPr id="16" name="ZoneTexte 15">
            <a:extLst>
              <a:ext uri="{FF2B5EF4-FFF2-40B4-BE49-F238E27FC236}">
                <a16:creationId xmlns:a16="http://schemas.microsoft.com/office/drawing/2014/main" id="{FECA215A-23C5-DFB9-853B-EC65F6B6C448}"/>
              </a:ext>
            </a:extLst>
          </p:cNvPr>
          <p:cNvSpPr txBox="1"/>
          <p:nvPr/>
        </p:nvSpPr>
        <p:spPr>
          <a:xfrm>
            <a:off x="7226300" y="3771900"/>
            <a:ext cx="2287588" cy="739775"/>
          </a:xfrm>
          <a:prstGeom prst="rect">
            <a:avLst/>
          </a:prstGeom>
          <a:noFill/>
        </p:spPr>
        <p:txBody>
          <a:bodyPr wrap="none">
            <a:spAutoFit/>
          </a:bodyPr>
          <a:lstStyle/>
          <a:p>
            <a:pPr eaLnBrk="1" fontAlgn="auto" hangingPunct="1">
              <a:lnSpc>
                <a:spcPct val="150000"/>
              </a:lnSpc>
              <a:spcBef>
                <a:spcPts val="0"/>
              </a:spcBef>
              <a:spcAft>
                <a:spcPts val="0"/>
              </a:spcAft>
              <a:defRPr/>
            </a:pPr>
            <a:r>
              <a:rPr lang="fr-FR" sz="1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Langues de communication</a:t>
            </a:r>
          </a:p>
          <a:p>
            <a:pPr eaLnBrk="1" fontAlgn="auto" hangingPunct="1">
              <a:lnSpc>
                <a:spcPct val="150000"/>
              </a:lnSpc>
              <a:spcBef>
                <a:spcPts val="0"/>
              </a:spcBef>
              <a:spcAft>
                <a:spcPts val="0"/>
              </a:spcAft>
              <a:defRPr/>
            </a:pPr>
            <a:r>
              <a:rPr lang="fr-FR" sz="1400" b="1" dirty="0">
                <a:latin typeface="Times New Roman" panose="02020603050405020304" pitchFamily="18" charset="0"/>
                <a:cs typeface="Times New Roman" panose="02020603050405020304" pitchFamily="18" charset="0"/>
              </a:rPr>
              <a:t>Arabe, Français, Anglais</a:t>
            </a:r>
          </a:p>
        </p:txBody>
      </p:sp>
      <p:sp>
        <p:nvSpPr>
          <p:cNvPr id="3167" name="ZoneTexte 17">
            <a:extLst>
              <a:ext uri="{FF2B5EF4-FFF2-40B4-BE49-F238E27FC236}">
                <a16:creationId xmlns:a16="http://schemas.microsoft.com/office/drawing/2014/main" id="{0FA774DC-B405-3F92-1CC1-E07519FA2C5A}"/>
              </a:ext>
            </a:extLst>
          </p:cNvPr>
          <p:cNvSpPr txBox="1">
            <a:spLocks noChangeArrowheads="1"/>
          </p:cNvSpPr>
          <p:nvPr/>
        </p:nvSpPr>
        <p:spPr bwMode="auto">
          <a:xfrm>
            <a:off x="7154863" y="5384800"/>
            <a:ext cx="3468687" cy="1062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lnSpc>
                <a:spcPct val="150000"/>
              </a:lnSpc>
            </a:pPr>
            <a:r>
              <a:rPr lang="fr-FR" altLang="fr-FR" sz="1400" dirty="0">
                <a:latin typeface="Times New Roman" panose="02020603050405020304" pitchFamily="18" charset="0"/>
                <a:cs typeface="Times New Roman" panose="02020603050405020304" pitchFamily="18" charset="0"/>
              </a:rPr>
              <a:t>Enseignants et chercheurs: 3000 da</a:t>
            </a:r>
          </a:p>
          <a:p>
            <a:pPr eaLnBrk="1" hangingPunct="1">
              <a:lnSpc>
                <a:spcPct val="150000"/>
              </a:lnSpc>
            </a:pPr>
            <a:r>
              <a:rPr lang="fr-FR" altLang="fr-FR" sz="1400" dirty="0">
                <a:latin typeface="Times New Roman" panose="02020603050405020304" pitchFamily="18" charset="0"/>
                <a:cs typeface="Times New Roman" panose="02020603050405020304" pitchFamily="18" charset="0"/>
              </a:rPr>
              <a:t>Doctorants: 1000 da</a:t>
            </a:r>
            <a:endParaRPr lang="ar-DZ" altLang="fr-FR" sz="1400" dirty="0">
              <a:latin typeface="Times New Roman" panose="02020603050405020304" pitchFamily="18" charset="0"/>
              <a:cs typeface="Times New Roman" panose="02020603050405020304" pitchFamily="18" charset="0"/>
            </a:endParaRPr>
          </a:p>
          <a:p>
            <a:pPr eaLnBrk="1" hangingPunct="1">
              <a:lnSpc>
                <a:spcPct val="150000"/>
              </a:lnSpc>
            </a:pPr>
            <a:r>
              <a:rPr lang="fr-FR" altLang="fr-FR" sz="1400" dirty="0">
                <a:latin typeface="Times New Roman" panose="02020603050405020304" pitchFamily="18" charset="0"/>
                <a:cs typeface="Times New Roman" panose="02020603050405020304" pitchFamily="18" charset="0"/>
              </a:rPr>
              <a:t>Professionnels 4000 da</a:t>
            </a:r>
          </a:p>
        </p:txBody>
      </p:sp>
      <p:sp>
        <p:nvSpPr>
          <p:cNvPr id="22" name="ZoneTexte 21">
            <a:extLst>
              <a:ext uri="{FF2B5EF4-FFF2-40B4-BE49-F238E27FC236}">
                <a16:creationId xmlns:a16="http://schemas.microsoft.com/office/drawing/2014/main" id="{52539BDC-E980-6EEF-AB30-728E37024A57}"/>
              </a:ext>
            </a:extLst>
          </p:cNvPr>
          <p:cNvSpPr txBox="1"/>
          <p:nvPr/>
        </p:nvSpPr>
        <p:spPr>
          <a:xfrm>
            <a:off x="7170738" y="4406900"/>
            <a:ext cx="3351212" cy="738188"/>
          </a:xfrm>
          <a:prstGeom prst="rect">
            <a:avLst/>
          </a:prstGeom>
          <a:noFill/>
        </p:spPr>
        <p:txBody>
          <a:bodyPr wrap="none">
            <a:spAutoFit/>
          </a:bodyPr>
          <a:lstStyle/>
          <a:p>
            <a:pPr eaLnBrk="1" fontAlgn="auto" hangingPunct="1">
              <a:lnSpc>
                <a:spcPct val="150000"/>
              </a:lnSpc>
              <a:spcBef>
                <a:spcPts val="0"/>
              </a:spcBef>
              <a:spcAft>
                <a:spcPts val="0"/>
              </a:spcAft>
              <a:defRPr/>
            </a:pPr>
            <a:r>
              <a:rPr lang="fr-FR" sz="1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Les candidatures doivent être envoyées à </a:t>
            </a:r>
          </a:p>
          <a:p>
            <a:pPr algn="ctr" eaLnBrk="1" fontAlgn="auto" hangingPunct="1">
              <a:lnSpc>
                <a:spcPct val="150000"/>
              </a:lnSpc>
              <a:spcBef>
                <a:spcPts val="0"/>
              </a:spcBef>
              <a:spcAft>
                <a:spcPts val="0"/>
              </a:spcAft>
              <a:defRPr/>
            </a:pPr>
            <a:r>
              <a:rPr lang="fr-FR" sz="1400" b="1" dirty="0">
                <a:latin typeface="Times New Roman" panose="02020603050405020304" pitchFamily="18" charset="0"/>
                <a:cs typeface="Times New Roman" panose="02020603050405020304" pitchFamily="18" charset="0"/>
                <a:hlinkClick r:id="rId3"/>
              </a:rPr>
              <a:t>nccs@univ-oeb.dz</a:t>
            </a:r>
            <a:r>
              <a:rPr lang="fr-FR" sz="1400" b="1" dirty="0">
                <a:latin typeface="Times New Roman" panose="02020603050405020304" pitchFamily="18" charset="0"/>
                <a:cs typeface="Times New Roman" panose="02020603050405020304" pitchFamily="18" charset="0"/>
              </a:rPr>
              <a:t> </a:t>
            </a:r>
          </a:p>
        </p:txBody>
      </p:sp>
      <p:pic>
        <p:nvPicPr>
          <p:cNvPr id="3169" name="Image 28">
            <a:extLst>
              <a:ext uri="{FF2B5EF4-FFF2-40B4-BE49-F238E27FC236}">
                <a16:creationId xmlns:a16="http://schemas.microsoft.com/office/drawing/2014/main" id="{0DC5316F-7E5C-08A8-6109-1F6F16029B7D}"/>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226300" y="6881813"/>
            <a:ext cx="350838" cy="35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id="{C3424F66-B8E1-B952-D7CF-2A87206C6571}"/>
              </a:ext>
            </a:extLst>
          </p:cNvPr>
          <p:cNvSpPr/>
          <p:nvPr/>
        </p:nvSpPr>
        <p:spPr>
          <a:xfrm>
            <a:off x="7104063" y="46038"/>
            <a:ext cx="3421062" cy="4124325"/>
          </a:xfrm>
          <a:prstGeom prst="rect">
            <a:avLst/>
          </a:prstGeom>
        </p:spPr>
        <p:txBody>
          <a:bodyPr>
            <a:spAutoFit/>
          </a:bodyPr>
          <a:lstStyle/>
          <a:p>
            <a:pPr algn="just">
              <a:lnSpc>
                <a:spcPct val="150000"/>
              </a:lnSpc>
              <a:defRPr/>
            </a:pPr>
            <a:r>
              <a:rPr lang="fr-FR" sz="1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Exigences de participation :</a:t>
            </a:r>
          </a:p>
          <a:p>
            <a:pPr algn="just">
              <a:defRPr/>
            </a:pPr>
            <a:r>
              <a:rPr lang="fr-FR" sz="1400" dirty="0">
                <a:latin typeface="Times New Roman" panose="02020603050405020304" pitchFamily="18" charset="0"/>
                <a:cs typeface="Times New Roman" panose="02020603050405020304" pitchFamily="18" charset="0"/>
              </a:rPr>
              <a:t>-L’intervention est en lien avec l’une des thématiques </a:t>
            </a:r>
          </a:p>
          <a:p>
            <a:pPr algn="just">
              <a:defRPr/>
            </a:pPr>
            <a:r>
              <a:rPr lang="fr-FR" sz="1400" dirty="0">
                <a:latin typeface="Times New Roman" panose="02020603050405020304" pitchFamily="18" charset="0"/>
                <a:cs typeface="Times New Roman" panose="02020603050405020304" pitchFamily="18" charset="0"/>
              </a:rPr>
              <a:t>-La recherche doit être originale </a:t>
            </a:r>
          </a:p>
          <a:p>
            <a:pPr algn="just">
              <a:defRPr/>
            </a:pPr>
            <a:r>
              <a:rPr lang="fr-FR" sz="1400" dirty="0">
                <a:latin typeface="Times New Roman" panose="02020603050405020304" pitchFamily="18" charset="0"/>
                <a:cs typeface="Times New Roman" panose="02020603050405020304" pitchFamily="18" charset="0"/>
              </a:rPr>
              <a:t>-La recherche ne doit pas faire moins de 10 pages et pas plus de 20 pages</a:t>
            </a:r>
          </a:p>
          <a:p>
            <a:pPr algn="just">
              <a:defRPr/>
            </a:pPr>
            <a:r>
              <a:rPr lang="fr-FR" sz="1400" dirty="0">
                <a:latin typeface="Times New Roman" panose="02020603050405020304" pitchFamily="18" charset="0"/>
                <a:cs typeface="Times New Roman" panose="02020603050405020304" pitchFamily="18" charset="0"/>
              </a:rPr>
              <a:t>-Le titre de l'intervention en FR et EN avec time new roman, majuscule, gras : Taille 14, l’intervention time new roman taille 12</a:t>
            </a:r>
          </a:p>
          <a:p>
            <a:pPr algn="just">
              <a:defRPr/>
            </a:pPr>
            <a:r>
              <a:rPr lang="fr-FR" sz="1400" dirty="0">
                <a:latin typeface="Times New Roman" panose="02020603050405020304" pitchFamily="18" charset="0"/>
                <a:cs typeface="Times New Roman" panose="02020603050405020304" pitchFamily="18" charset="0"/>
              </a:rPr>
              <a:t>-Le titre de l’intervention en AR avec </a:t>
            </a:r>
            <a:r>
              <a:rPr lang="fr-FR" sz="1400" dirty="0" err="1">
                <a:latin typeface="Times New Roman" panose="02020603050405020304" pitchFamily="18" charset="0"/>
                <a:cs typeface="Times New Roman" panose="02020603050405020304" pitchFamily="18" charset="0"/>
              </a:rPr>
              <a:t>simplified</a:t>
            </a:r>
            <a:r>
              <a:rPr lang="fr-FR" sz="1400" dirty="0">
                <a:latin typeface="Times New Roman" panose="02020603050405020304" pitchFamily="18" charset="0"/>
                <a:cs typeface="Times New Roman" panose="02020603050405020304" pitchFamily="18" charset="0"/>
              </a:rPr>
              <a:t> </a:t>
            </a:r>
            <a:r>
              <a:rPr lang="fr-FR" sz="1400" dirty="0" err="1">
                <a:latin typeface="Times New Roman" panose="02020603050405020304" pitchFamily="18" charset="0"/>
                <a:cs typeface="Times New Roman" panose="02020603050405020304" pitchFamily="18" charset="0"/>
              </a:rPr>
              <a:t>arabic,gras</a:t>
            </a:r>
            <a:r>
              <a:rPr lang="fr-FR" sz="1400" dirty="0">
                <a:latin typeface="Times New Roman" panose="02020603050405020304" pitchFamily="18" charset="0"/>
                <a:cs typeface="Times New Roman" panose="02020603050405020304" pitchFamily="18" charset="0"/>
              </a:rPr>
              <a:t> taille 14, l’intervention avec </a:t>
            </a:r>
            <a:r>
              <a:rPr lang="fr-FR" sz="1400" dirty="0" err="1">
                <a:latin typeface="Times New Roman" panose="02020603050405020304" pitchFamily="18" charset="0"/>
                <a:cs typeface="Times New Roman" panose="02020603050405020304" pitchFamily="18" charset="0"/>
              </a:rPr>
              <a:t>simplified</a:t>
            </a:r>
            <a:r>
              <a:rPr lang="fr-FR" sz="1400" dirty="0">
                <a:latin typeface="Times New Roman" panose="02020603050405020304" pitchFamily="18" charset="0"/>
                <a:cs typeface="Times New Roman" panose="02020603050405020304" pitchFamily="18" charset="0"/>
              </a:rPr>
              <a:t> </a:t>
            </a:r>
            <a:r>
              <a:rPr lang="fr-FR" sz="1400" dirty="0" err="1">
                <a:latin typeface="Times New Roman" panose="02020603050405020304" pitchFamily="18" charset="0"/>
                <a:cs typeface="Times New Roman" panose="02020603050405020304" pitchFamily="18" charset="0"/>
              </a:rPr>
              <a:t>arabic</a:t>
            </a:r>
            <a:r>
              <a:rPr lang="fr-FR" sz="1400" dirty="0">
                <a:latin typeface="Times New Roman" panose="02020603050405020304" pitchFamily="18" charset="0"/>
                <a:cs typeface="Times New Roman" panose="02020603050405020304" pitchFamily="18" charset="0"/>
              </a:rPr>
              <a:t>, taille 12</a:t>
            </a:r>
          </a:p>
          <a:p>
            <a:pPr algn="just">
              <a:defRPr/>
            </a:pPr>
            <a:r>
              <a:rPr lang="fr-FR" sz="1400" dirty="0">
                <a:latin typeface="Times New Roman" panose="02020603050405020304" pitchFamily="18" charset="0"/>
                <a:cs typeface="Times New Roman" panose="02020603050405020304" pitchFamily="18" charset="0"/>
              </a:rPr>
              <a:t>-Un résumé de 500 caractères et au moins 5 mots-clés. </a:t>
            </a:r>
            <a:endParaRPr lang="ar-DZ" sz="1400" dirty="0">
              <a:latin typeface="Times New Roman" panose="02020603050405020304" pitchFamily="18" charset="0"/>
              <a:cs typeface="Times New Roman" panose="02020603050405020304" pitchFamily="18" charset="0"/>
            </a:endParaRPr>
          </a:p>
          <a:p>
            <a:pPr algn="just">
              <a:defRPr/>
            </a:pPr>
            <a:r>
              <a:rPr lang="fr-FR" sz="1400" dirty="0">
                <a:latin typeface="Times New Roman" panose="02020603050405020304" pitchFamily="18" charset="0"/>
                <a:cs typeface="Times New Roman" panose="02020603050405020304" pitchFamily="18" charset="0"/>
              </a:rPr>
              <a:t>- Les interventions acceptées seront publiées dans une Revue scientifique</a:t>
            </a:r>
            <a:r>
              <a:rPr lang="ar-DZ" sz="1400" dirty="0">
                <a:latin typeface="Times New Roman" panose="02020603050405020304" pitchFamily="18" charset="0"/>
                <a:cs typeface="Times New Roman" panose="02020603050405020304" pitchFamily="18" charset="0"/>
              </a:rPr>
              <a:t> </a:t>
            </a:r>
            <a:r>
              <a:rPr lang="fr-FR" sz="1400" dirty="0">
                <a:latin typeface="Times New Roman" panose="02020603050405020304" pitchFamily="18" charset="0"/>
                <a:cs typeface="Times New Roman" panose="02020603050405020304" pitchFamily="18" charset="0"/>
              </a:rPr>
              <a:t>avec un numéro standard  international ISBN</a:t>
            </a:r>
          </a:p>
          <a:p>
            <a:pPr algn="just">
              <a:defRPr/>
            </a:pPr>
            <a:endParaRPr lang="fr-FR" sz="1400" dirty="0">
              <a:latin typeface="Times New Roman" panose="02020603050405020304" pitchFamily="18" charset="0"/>
              <a:cs typeface="Times New Roman" panose="02020603050405020304" pitchFamily="18" charset="0"/>
            </a:endParaRPr>
          </a:p>
        </p:txBody>
      </p:sp>
      <p:graphicFrame>
        <p:nvGraphicFramePr>
          <p:cNvPr id="27" name="Tableau 26">
            <a:extLst>
              <a:ext uri="{FF2B5EF4-FFF2-40B4-BE49-F238E27FC236}">
                <a16:creationId xmlns:a16="http://schemas.microsoft.com/office/drawing/2014/main" id="{4570FBD1-733A-EFB9-7976-251902593D85}"/>
              </a:ext>
            </a:extLst>
          </p:cNvPr>
          <p:cNvGraphicFramePr>
            <a:graphicFrameLocks noGrp="1"/>
          </p:cNvGraphicFramePr>
          <p:nvPr>
            <p:extLst>
              <p:ext uri="{D42A27DB-BD31-4B8C-83A1-F6EECF244321}">
                <p14:modId xmlns:p14="http://schemas.microsoft.com/office/powerpoint/2010/main" val="245356545"/>
              </p:ext>
            </p:extLst>
          </p:nvPr>
        </p:nvGraphicFramePr>
        <p:xfrm>
          <a:off x="3713164" y="144075"/>
          <a:ext cx="3282947" cy="2284596"/>
        </p:xfrm>
        <a:graphic>
          <a:graphicData uri="http://schemas.openxmlformats.org/drawingml/2006/table">
            <a:tbl>
              <a:tblPr firstRow="1" bandRow="1">
                <a:tableStyleId>{2D5ABB26-0587-4C30-8999-92F81FD0307C}</a:tableStyleId>
              </a:tblPr>
              <a:tblGrid>
                <a:gridCol w="1488602">
                  <a:extLst>
                    <a:ext uri="{9D8B030D-6E8A-4147-A177-3AD203B41FA5}">
                      <a16:colId xmlns:a16="http://schemas.microsoft.com/office/drawing/2014/main" val="20000"/>
                    </a:ext>
                  </a:extLst>
                </a:gridCol>
                <a:gridCol w="1794345">
                  <a:extLst>
                    <a:ext uri="{9D8B030D-6E8A-4147-A177-3AD203B41FA5}">
                      <a16:colId xmlns:a16="http://schemas.microsoft.com/office/drawing/2014/main" val="20001"/>
                    </a:ext>
                  </a:extLst>
                </a:gridCol>
              </a:tblGrid>
              <a:tr h="303303">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kern="1200" dirty="0">
                          <a:solidFill>
                            <a:schemeClr val="tx1"/>
                          </a:solidFill>
                          <a:latin typeface="Times New Roman" panose="02020603050405020304" pitchFamily="18" charset="0"/>
                          <a:ea typeface="+mn-ea"/>
                          <a:cs typeface="Times New Roman" panose="02020603050405020304" pitchFamily="18" charset="0"/>
                        </a:rPr>
                        <a:t>Dr </a:t>
                      </a:r>
                      <a:r>
                        <a:rPr lang="fr-FR" sz="800" kern="1200" dirty="0" err="1">
                          <a:solidFill>
                            <a:schemeClr val="tx1"/>
                          </a:solidFill>
                          <a:latin typeface="Times New Roman" panose="02020603050405020304" pitchFamily="18" charset="0"/>
                          <a:ea typeface="+mn-ea"/>
                          <a:cs typeface="Times New Roman" panose="02020603050405020304" pitchFamily="18" charset="0"/>
                        </a:rPr>
                        <a:t>Yahi</a:t>
                      </a:r>
                      <a:r>
                        <a:rPr lang="fr-FR" sz="800" kern="1200" dirty="0">
                          <a:solidFill>
                            <a:schemeClr val="tx1"/>
                          </a:solidFill>
                          <a:latin typeface="Times New Roman" panose="02020603050405020304" pitchFamily="18" charset="0"/>
                          <a:ea typeface="+mn-ea"/>
                          <a:cs typeface="Times New Roman" panose="02020603050405020304" pitchFamily="18" charset="0"/>
                        </a:rPr>
                        <a:t> Amel</a:t>
                      </a:r>
                    </a:p>
                    <a:p>
                      <a:pPr marL="0" marR="0" indent="0" algn="l" defTabSz="1007943" rtl="0" eaLnBrk="1" fontAlgn="auto" latinLnBrk="0" hangingPunct="1">
                        <a:lnSpc>
                          <a:spcPct val="100000"/>
                        </a:lnSpc>
                        <a:spcBef>
                          <a:spcPts val="0"/>
                        </a:spcBef>
                        <a:spcAft>
                          <a:spcPts val="0"/>
                        </a:spcAft>
                        <a:buClrTx/>
                        <a:buSzTx/>
                        <a:buFontTx/>
                        <a:buNone/>
                        <a:tabLst/>
                        <a:defRPr/>
                      </a:pPr>
                      <a:r>
                        <a:rPr lang="fr-FR" sz="800" kern="1200" dirty="0">
                          <a:solidFill>
                            <a:schemeClr val="tx1"/>
                          </a:solidFill>
                          <a:latin typeface="Times New Roman" panose="02020603050405020304" pitchFamily="18" charset="0"/>
                          <a:ea typeface="+mn-ea"/>
                          <a:cs typeface="Times New Roman" panose="02020603050405020304" pitchFamily="18" charset="0"/>
                        </a:rPr>
                        <a:t> </a:t>
                      </a:r>
                      <a:r>
                        <a:rPr lang="fr-FR" sz="800" kern="1200" dirty="0" err="1">
                          <a:solidFill>
                            <a:schemeClr val="tx1"/>
                          </a:solidFill>
                          <a:latin typeface="Times New Roman" panose="02020603050405020304" pitchFamily="18" charset="0"/>
                          <a:ea typeface="+mn-ea"/>
                          <a:cs typeface="Times New Roman" panose="02020603050405020304" pitchFamily="18" charset="0"/>
                        </a:rPr>
                        <a:t>Dr.Kebaili</a:t>
                      </a:r>
                      <a:r>
                        <a:rPr lang="fr-FR" sz="800" kern="1200" dirty="0">
                          <a:solidFill>
                            <a:schemeClr val="tx1"/>
                          </a:solidFill>
                          <a:latin typeface="Times New Roman" panose="02020603050405020304" pitchFamily="18" charset="0"/>
                          <a:ea typeface="+mn-ea"/>
                          <a:cs typeface="Times New Roman" panose="02020603050405020304" pitchFamily="18" charset="0"/>
                        </a:rPr>
                        <a:t> Lotfi    </a:t>
                      </a:r>
                    </a:p>
                  </a:txBody>
                  <a:tcPr marL="91443" marR="91443" marT="45642" marB="45642"/>
                </a:tc>
                <a:tc>
                  <a:txBody>
                    <a:bodyPr/>
                    <a:lstStyle/>
                    <a:p>
                      <a:r>
                        <a:rPr lang="fr-FR" sz="800" dirty="0">
                          <a:solidFill>
                            <a:schemeClr val="tx1"/>
                          </a:solidFill>
                          <a:latin typeface="Times New Roman" panose="02020603050405020304" pitchFamily="18" charset="0"/>
                          <a:cs typeface="Times New Roman" panose="02020603050405020304" pitchFamily="18" charset="0"/>
                        </a:rPr>
                        <a:t>Université de Jijel</a:t>
                      </a:r>
                    </a:p>
                    <a:p>
                      <a:r>
                        <a:rPr lang="fr-FR" sz="800" dirty="0">
                          <a:solidFill>
                            <a:schemeClr val="tx1"/>
                          </a:solidFill>
                          <a:latin typeface="Times New Roman" panose="02020603050405020304" pitchFamily="18" charset="0"/>
                          <a:cs typeface="Times New Roman" panose="02020603050405020304" pitchFamily="18" charset="0"/>
                        </a:rPr>
                        <a:t>Université d’Oum El Bouaghi</a:t>
                      </a:r>
                    </a:p>
                  </a:txBody>
                  <a:tcPr marL="91443" marR="91443" marT="45642" marB="45642"/>
                </a:tc>
                <a:extLst>
                  <a:ext uri="{0D108BD9-81ED-4DB2-BD59-A6C34878D82A}">
                    <a16:rowId xmlns:a16="http://schemas.microsoft.com/office/drawing/2014/main" val="10000"/>
                  </a:ext>
                </a:extLst>
              </a:tr>
              <a:tr h="192960">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kern="1200" dirty="0">
                          <a:solidFill>
                            <a:schemeClr val="tx1"/>
                          </a:solidFill>
                          <a:latin typeface="Times New Roman" panose="02020603050405020304" pitchFamily="18" charset="0"/>
                          <a:ea typeface="+mn-ea"/>
                          <a:cs typeface="Times New Roman" panose="02020603050405020304" pitchFamily="18" charset="0"/>
                        </a:rPr>
                        <a:t>Dr BOULAKSA</a:t>
                      </a:r>
                      <a:r>
                        <a:rPr lang="fr-FR" sz="800" kern="1200" baseline="0" dirty="0">
                          <a:solidFill>
                            <a:schemeClr val="tx1"/>
                          </a:solidFill>
                          <a:latin typeface="Times New Roman" panose="02020603050405020304" pitchFamily="18" charset="0"/>
                          <a:ea typeface="+mn-ea"/>
                          <a:cs typeface="Times New Roman" panose="02020603050405020304" pitchFamily="18" charset="0"/>
                        </a:rPr>
                        <a:t> Laila</a:t>
                      </a:r>
                      <a:endParaRPr lang="fr-FR" sz="800" kern="1200" dirty="0">
                        <a:solidFill>
                          <a:schemeClr val="tx1"/>
                        </a:solidFill>
                        <a:latin typeface="Times New Roman" panose="02020603050405020304" pitchFamily="18" charset="0"/>
                        <a:ea typeface="+mn-ea"/>
                        <a:cs typeface="Times New Roman" panose="02020603050405020304" pitchFamily="18" charset="0"/>
                      </a:endParaRPr>
                    </a:p>
                  </a:txBody>
                  <a:tcPr marL="91443" marR="91443" marT="45642" marB="45642"/>
                </a:tc>
                <a:tc>
                  <a:txBody>
                    <a:bodyPr/>
                    <a:lstStyle/>
                    <a:p>
                      <a:r>
                        <a:rPr lang="fr-FR" sz="800" dirty="0">
                          <a:solidFill>
                            <a:schemeClr val="tx1"/>
                          </a:solidFill>
                          <a:latin typeface="Times New Roman" panose="02020603050405020304" pitchFamily="18" charset="0"/>
                          <a:cs typeface="Times New Roman" panose="02020603050405020304" pitchFamily="18" charset="0"/>
                        </a:rPr>
                        <a:t>Université d’Oum El </a:t>
                      </a:r>
                      <a:r>
                        <a:rPr lang="fr-FR" sz="800" dirty="0" err="1">
                          <a:solidFill>
                            <a:schemeClr val="tx1"/>
                          </a:solidFill>
                          <a:latin typeface="Times New Roman" panose="02020603050405020304" pitchFamily="18" charset="0"/>
                          <a:cs typeface="Times New Roman" panose="02020603050405020304" pitchFamily="18" charset="0"/>
                        </a:rPr>
                        <a:t>Bouaghi</a:t>
                      </a:r>
                      <a:r>
                        <a:rPr lang="fr-FR" sz="800" dirty="0">
                          <a:solidFill>
                            <a:schemeClr val="tx1"/>
                          </a:solidFill>
                          <a:latin typeface="Times New Roman" panose="02020603050405020304" pitchFamily="18" charset="0"/>
                          <a:cs typeface="Times New Roman" panose="02020603050405020304" pitchFamily="18" charset="0"/>
                        </a:rPr>
                        <a:t> </a:t>
                      </a:r>
                    </a:p>
                  </a:txBody>
                  <a:tcPr marL="91443" marR="91443" marT="45642" marB="45642"/>
                </a:tc>
                <a:extLst>
                  <a:ext uri="{0D108BD9-81ED-4DB2-BD59-A6C34878D82A}">
                    <a16:rowId xmlns:a16="http://schemas.microsoft.com/office/drawing/2014/main" val="10001"/>
                  </a:ext>
                </a:extLst>
              </a:tr>
              <a:tr h="192960">
                <a:tc>
                  <a:txBody>
                    <a:bodyPr/>
                    <a:lstStyle/>
                    <a:p>
                      <a:r>
                        <a:rPr lang="fr-FR" sz="800" baseline="0" dirty="0">
                          <a:solidFill>
                            <a:schemeClr val="tx1"/>
                          </a:solidFill>
                          <a:latin typeface="Times New Roman" panose="02020603050405020304" pitchFamily="18" charset="0"/>
                          <a:cs typeface="Times New Roman" panose="02020603050405020304" pitchFamily="18" charset="0"/>
                        </a:rPr>
                        <a:t>Dr SMAILI </a:t>
                      </a:r>
                      <a:r>
                        <a:rPr lang="fr-FR" sz="800" baseline="0" dirty="0" err="1">
                          <a:solidFill>
                            <a:schemeClr val="tx1"/>
                          </a:solidFill>
                          <a:latin typeface="Times New Roman" panose="02020603050405020304" pitchFamily="18" charset="0"/>
                          <a:cs typeface="Times New Roman" panose="02020603050405020304" pitchFamily="18" charset="0"/>
                        </a:rPr>
                        <a:t>Nadjoua</a:t>
                      </a:r>
                      <a:endParaRPr lang="fr-FR" sz="800" baseline="0" dirty="0">
                        <a:solidFill>
                          <a:schemeClr val="tx1"/>
                        </a:solidFill>
                        <a:latin typeface="Times New Roman" panose="02020603050405020304" pitchFamily="18" charset="0"/>
                        <a:cs typeface="Times New Roman" panose="02020603050405020304" pitchFamily="18" charset="0"/>
                      </a:endParaRPr>
                    </a:p>
                  </a:txBody>
                  <a:tcPr marL="91443" marR="91443" marT="45642" marB="45642"/>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Université d’Oum El </a:t>
                      </a:r>
                      <a:r>
                        <a:rPr lang="fr-FR" sz="800" dirty="0" err="1">
                          <a:solidFill>
                            <a:schemeClr val="tx1"/>
                          </a:solidFill>
                          <a:latin typeface="Times New Roman" panose="02020603050405020304" pitchFamily="18" charset="0"/>
                          <a:cs typeface="Times New Roman" panose="02020603050405020304" pitchFamily="18" charset="0"/>
                        </a:rPr>
                        <a:t>Bouaghi</a:t>
                      </a:r>
                      <a:r>
                        <a:rPr lang="fr-FR" sz="800" dirty="0">
                          <a:solidFill>
                            <a:schemeClr val="tx1"/>
                          </a:solidFill>
                          <a:latin typeface="Times New Roman" panose="02020603050405020304" pitchFamily="18" charset="0"/>
                          <a:cs typeface="Times New Roman" panose="02020603050405020304" pitchFamily="18" charset="0"/>
                        </a:rPr>
                        <a:t> </a:t>
                      </a:r>
                    </a:p>
                  </a:txBody>
                  <a:tcPr marL="91443" marR="91443" marT="45642" marB="45642"/>
                </a:tc>
                <a:extLst>
                  <a:ext uri="{0D108BD9-81ED-4DB2-BD59-A6C34878D82A}">
                    <a16:rowId xmlns:a16="http://schemas.microsoft.com/office/drawing/2014/main" val="10002"/>
                  </a:ext>
                </a:extLst>
              </a:tr>
              <a:tr h="192960">
                <a:tc>
                  <a:txBody>
                    <a:bodyPr/>
                    <a:lstStyle/>
                    <a:p>
                      <a:r>
                        <a:rPr lang="fr-FR" sz="800" dirty="0">
                          <a:solidFill>
                            <a:schemeClr val="tx1"/>
                          </a:solidFill>
                          <a:latin typeface="Times New Roman" panose="02020603050405020304" pitchFamily="18" charset="0"/>
                          <a:cs typeface="Times New Roman" panose="02020603050405020304" pitchFamily="18" charset="0"/>
                        </a:rPr>
                        <a:t>Dr AIBECH </a:t>
                      </a:r>
                      <a:r>
                        <a:rPr lang="fr-FR" sz="800" dirty="0" err="1">
                          <a:solidFill>
                            <a:schemeClr val="tx1"/>
                          </a:solidFill>
                          <a:latin typeface="Times New Roman" panose="02020603050405020304" pitchFamily="18" charset="0"/>
                          <a:cs typeface="Times New Roman" panose="02020603050405020304" pitchFamily="18" charset="0"/>
                        </a:rPr>
                        <a:t>Roufeida</a:t>
                      </a:r>
                      <a:r>
                        <a:rPr lang="fr-FR" sz="800" dirty="0">
                          <a:solidFill>
                            <a:schemeClr val="tx1"/>
                          </a:solidFill>
                          <a:latin typeface="Times New Roman" panose="02020603050405020304" pitchFamily="18" charset="0"/>
                          <a:cs typeface="Times New Roman" panose="02020603050405020304" pitchFamily="18" charset="0"/>
                        </a:rPr>
                        <a:t> </a:t>
                      </a:r>
                    </a:p>
                  </a:txBody>
                  <a:tcPr marL="91443" marR="91443" marT="45642" marB="45642"/>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Université  </a:t>
                      </a:r>
                      <a:r>
                        <a:rPr lang="fr-FR" sz="800" baseline="0" dirty="0">
                          <a:solidFill>
                            <a:schemeClr val="tx1"/>
                          </a:solidFill>
                          <a:latin typeface="Times New Roman" panose="02020603050405020304" pitchFamily="18" charset="0"/>
                          <a:cs typeface="Times New Roman" panose="02020603050405020304" pitchFamily="18" charset="0"/>
                        </a:rPr>
                        <a:t>d’Oum El </a:t>
                      </a:r>
                      <a:r>
                        <a:rPr lang="fr-FR" sz="800" baseline="0" dirty="0" err="1">
                          <a:solidFill>
                            <a:schemeClr val="tx1"/>
                          </a:solidFill>
                          <a:latin typeface="Times New Roman" panose="02020603050405020304" pitchFamily="18" charset="0"/>
                          <a:cs typeface="Times New Roman" panose="02020603050405020304" pitchFamily="18" charset="0"/>
                        </a:rPr>
                        <a:t>Bouaghi</a:t>
                      </a:r>
                      <a:r>
                        <a:rPr lang="fr-FR" sz="800" baseline="0" dirty="0">
                          <a:solidFill>
                            <a:schemeClr val="tx1"/>
                          </a:solidFill>
                          <a:latin typeface="Times New Roman" panose="02020603050405020304" pitchFamily="18" charset="0"/>
                          <a:cs typeface="Times New Roman" panose="02020603050405020304" pitchFamily="18" charset="0"/>
                        </a:rPr>
                        <a:t> </a:t>
                      </a:r>
                      <a:endParaRPr lang="fr-FR" sz="800" dirty="0">
                        <a:solidFill>
                          <a:schemeClr val="tx1"/>
                        </a:solidFill>
                        <a:latin typeface="Times New Roman" panose="02020603050405020304" pitchFamily="18" charset="0"/>
                        <a:cs typeface="Times New Roman" panose="02020603050405020304" pitchFamily="18" charset="0"/>
                      </a:endParaRPr>
                    </a:p>
                  </a:txBody>
                  <a:tcPr marL="91443" marR="91443" marT="45642" marB="45642"/>
                </a:tc>
                <a:extLst>
                  <a:ext uri="{0D108BD9-81ED-4DB2-BD59-A6C34878D82A}">
                    <a16:rowId xmlns:a16="http://schemas.microsoft.com/office/drawing/2014/main" val="10003"/>
                  </a:ext>
                </a:extLst>
              </a:tr>
              <a:tr h="192960">
                <a:tc>
                  <a:txBody>
                    <a:bodyPr/>
                    <a:lstStyle/>
                    <a:p>
                      <a:r>
                        <a:rPr lang="fr-FR" sz="800" dirty="0">
                          <a:solidFill>
                            <a:schemeClr val="tx1"/>
                          </a:solidFill>
                          <a:latin typeface="Times New Roman" panose="02020603050405020304" pitchFamily="18" charset="0"/>
                          <a:cs typeface="Times New Roman" panose="02020603050405020304" pitchFamily="18" charset="0"/>
                        </a:rPr>
                        <a:t>Dr FRADI</a:t>
                      </a:r>
                      <a:r>
                        <a:rPr lang="fr-FR" sz="800" baseline="0" dirty="0">
                          <a:solidFill>
                            <a:schemeClr val="tx1"/>
                          </a:solidFill>
                          <a:latin typeface="Times New Roman" panose="02020603050405020304" pitchFamily="18" charset="0"/>
                          <a:cs typeface="Times New Roman" panose="02020603050405020304" pitchFamily="18" charset="0"/>
                        </a:rPr>
                        <a:t> </a:t>
                      </a:r>
                      <a:r>
                        <a:rPr lang="fr-FR" sz="800" baseline="0" dirty="0" err="1">
                          <a:solidFill>
                            <a:schemeClr val="tx1"/>
                          </a:solidFill>
                          <a:latin typeface="Times New Roman" panose="02020603050405020304" pitchFamily="18" charset="0"/>
                          <a:cs typeface="Times New Roman" panose="02020603050405020304" pitchFamily="18" charset="0"/>
                        </a:rPr>
                        <a:t>Hadjer</a:t>
                      </a:r>
                      <a:endParaRPr lang="fr-FR" sz="800" dirty="0">
                        <a:solidFill>
                          <a:schemeClr val="tx1"/>
                        </a:solidFill>
                        <a:latin typeface="Times New Roman" panose="02020603050405020304" pitchFamily="18" charset="0"/>
                        <a:cs typeface="Times New Roman" panose="02020603050405020304" pitchFamily="18" charset="0"/>
                      </a:endParaRPr>
                    </a:p>
                  </a:txBody>
                  <a:tcPr marL="91443" marR="91443" marT="45642" marB="45642"/>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Université  </a:t>
                      </a:r>
                      <a:r>
                        <a:rPr lang="fr-FR" sz="800" baseline="0" dirty="0">
                          <a:solidFill>
                            <a:schemeClr val="tx1"/>
                          </a:solidFill>
                          <a:latin typeface="Times New Roman" panose="02020603050405020304" pitchFamily="18" charset="0"/>
                          <a:cs typeface="Times New Roman" panose="02020603050405020304" pitchFamily="18" charset="0"/>
                        </a:rPr>
                        <a:t>d’Oum El </a:t>
                      </a:r>
                      <a:r>
                        <a:rPr lang="fr-FR" sz="800" baseline="0" dirty="0" err="1">
                          <a:solidFill>
                            <a:schemeClr val="tx1"/>
                          </a:solidFill>
                          <a:latin typeface="Times New Roman" panose="02020603050405020304" pitchFamily="18" charset="0"/>
                          <a:cs typeface="Times New Roman" panose="02020603050405020304" pitchFamily="18" charset="0"/>
                        </a:rPr>
                        <a:t>Bouaghi</a:t>
                      </a:r>
                      <a:r>
                        <a:rPr lang="fr-FR" sz="800" baseline="0" dirty="0">
                          <a:solidFill>
                            <a:schemeClr val="tx1"/>
                          </a:solidFill>
                          <a:latin typeface="Times New Roman" panose="02020603050405020304" pitchFamily="18" charset="0"/>
                          <a:cs typeface="Times New Roman" panose="02020603050405020304" pitchFamily="18" charset="0"/>
                        </a:rPr>
                        <a:t> </a:t>
                      </a:r>
                      <a:endParaRPr lang="fr-FR" sz="800" dirty="0">
                        <a:solidFill>
                          <a:schemeClr val="tx1"/>
                        </a:solidFill>
                        <a:latin typeface="Times New Roman" panose="02020603050405020304" pitchFamily="18" charset="0"/>
                        <a:cs typeface="Times New Roman" panose="02020603050405020304" pitchFamily="18" charset="0"/>
                      </a:endParaRPr>
                    </a:p>
                  </a:txBody>
                  <a:tcPr marL="91443" marR="91443" marT="45642" marB="45642"/>
                </a:tc>
                <a:extLst>
                  <a:ext uri="{0D108BD9-81ED-4DB2-BD59-A6C34878D82A}">
                    <a16:rowId xmlns:a16="http://schemas.microsoft.com/office/drawing/2014/main" val="10004"/>
                  </a:ext>
                </a:extLst>
              </a:tr>
              <a:tr h="192960">
                <a:tc>
                  <a:txBody>
                    <a:bodyPr/>
                    <a:lstStyle/>
                    <a:p>
                      <a:r>
                        <a:rPr lang="fr-FR" sz="800" dirty="0">
                          <a:solidFill>
                            <a:schemeClr val="tx1"/>
                          </a:solidFill>
                          <a:latin typeface="Times New Roman" panose="02020603050405020304" pitchFamily="18" charset="0"/>
                          <a:cs typeface="Times New Roman" panose="02020603050405020304" pitchFamily="18" charset="0"/>
                        </a:rPr>
                        <a:t>Dr</a:t>
                      </a:r>
                      <a:r>
                        <a:rPr lang="fr-FR" sz="800" baseline="0" dirty="0">
                          <a:solidFill>
                            <a:schemeClr val="tx1"/>
                          </a:solidFill>
                          <a:latin typeface="Times New Roman" panose="02020603050405020304" pitchFamily="18" charset="0"/>
                          <a:cs typeface="Times New Roman" panose="02020603050405020304" pitchFamily="18" charset="0"/>
                        </a:rPr>
                        <a:t> JARIDI Zahra </a:t>
                      </a:r>
                      <a:endParaRPr lang="fr-FR" sz="800" dirty="0">
                        <a:solidFill>
                          <a:schemeClr val="tx1"/>
                        </a:solidFill>
                        <a:latin typeface="Times New Roman" panose="02020603050405020304" pitchFamily="18" charset="0"/>
                        <a:cs typeface="Times New Roman" panose="02020603050405020304" pitchFamily="18" charset="0"/>
                      </a:endParaRPr>
                    </a:p>
                  </a:txBody>
                  <a:tcPr marL="91443" marR="91443" marT="45642" marB="45642"/>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Université d’Oum El </a:t>
                      </a:r>
                      <a:r>
                        <a:rPr lang="fr-FR" sz="800" dirty="0" err="1">
                          <a:solidFill>
                            <a:schemeClr val="tx1"/>
                          </a:solidFill>
                          <a:latin typeface="Times New Roman" panose="02020603050405020304" pitchFamily="18" charset="0"/>
                          <a:cs typeface="Times New Roman" panose="02020603050405020304" pitchFamily="18" charset="0"/>
                        </a:rPr>
                        <a:t>Bouaghi</a:t>
                      </a:r>
                      <a:r>
                        <a:rPr lang="fr-FR" sz="800" dirty="0">
                          <a:solidFill>
                            <a:schemeClr val="tx1"/>
                          </a:solidFill>
                          <a:latin typeface="Times New Roman" panose="02020603050405020304" pitchFamily="18" charset="0"/>
                          <a:cs typeface="Times New Roman" panose="02020603050405020304" pitchFamily="18" charset="0"/>
                        </a:rPr>
                        <a:t> </a:t>
                      </a:r>
                    </a:p>
                  </a:txBody>
                  <a:tcPr marL="91443" marR="91443" marT="45642" marB="45642"/>
                </a:tc>
                <a:extLst>
                  <a:ext uri="{0D108BD9-81ED-4DB2-BD59-A6C34878D82A}">
                    <a16:rowId xmlns:a16="http://schemas.microsoft.com/office/drawing/2014/main" val="10005"/>
                  </a:ext>
                </a:extLst>
              </a:tr>
              <a:tr h="413646">
                <a:tc>
                  <a:txBody>
                    <a:bodyPr/>
                    <a:lstStyle/>
                    <a:p>
                      <a:r>
                        <a:rPr lang="fr-FR" sz="800" dirty="0">
                          <a:solidFill>
                            <a:schemeClr val="tx1"/>
                          </a:solidFill>
                          <a:latin typeface="Times New Roman" panose="02020603050405020304" pitchFamily="18" charset="0"/>
                          <a:cs typeface="Times New Roman" panose="02020603050405020304" pitchFamily="18" charset="0"/>
                        </a:rPr>
                        <a:t>Dr BAKIRI Hadia</a:t>
                      </a:r>
                    </a:p>
                    <a:p>
                      <a:endParaRPr lang="fr-FR" sz="800" dirty="0">
                        <a:solidFill>
                          <a:schemeClr val="tx1"/>
                        </a:solidFill>
                        <a:latin typeface="Times New Roman" panose="02020603050405020304" pitchFamily="18" charset="0"/>
                        <a:cs typeface="Times New Roman" panose="02020603050405020304" pitchFamily="18" charset="0"/>
                      </a:endParaRPr>
                    </a:p>
                    <a:p>
                      <a:pPr marL="0" marR="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Pr </a:t>
                      </a:r>
                      <a:r>
                        <a:rPr lang="fr-FR" sz="800" dirty="0" err="1">
                          <a:solidFill>
                            <a:schemeClr val="tx1"/>
                          </a:solidFill>
                          <a:latin typeface="Times New Roman" panose="02020603050405020304" pitchFamily="18" charset="0"/>
                          <a:cs typeface="Times New Roman" panose="02020603050405020304" pitchFamily="18" charset="0"/>
                        </a:rPr>
                        <a:t>Kallab</a:t>
                      </a:r>
                      <a:r>
                        <a:rPr lang="fr-FR" sz="800" dirty="0">
                          <a:solidFill>
                            <a:schemeClr val="tx1"/>
                          </a:solidFill>
                          <a:latin typeface="Times New Roman" panose="02020603050405020304" pitchFamily="18" charset="0"/>
                          <a:cs typeface="Times New Roman" panose="02020603050405020304" pitchFamily="18" charset="0"/>
                        </a:rPr>
                        <a:t> </a:t>
                      </a:r>
                      <a:r>
                        <a:rPr lang="fr-FR" sz="800" dirty="0" err="1">
                          <a:solidFill>
                            <a:schemeClr val="tx1"/>
                          </a:solidFill>
                          <a:latin typeface="Times New Roman" panose="02020603050405020304" pitchFamily="18" charset="0"/>
                          <a:cs typeface="Times New Roman" panose="02020603050405020304" pitchFamily="18" charset="0"/>
                        </a:rPr>
                        <a:t>debbih</a:t>
                      </a:r>
                      <a:r>
                        <a:rPr lang="fr-FR" sz="800" dirty="0">
                          <a:solidFill>
                            <a:schemeClr val="tx1"/>
                          </a:solidFill>
                          <a:latin typeface="Times New Roman" panose="02020603050405020304" pitchFamily="18" charset="0"/>
                          <a:cs typeface="Times New Roman" panose="02020603050405020304" pitchFamily="18" charset="0"/>
                        </a:rPr>
                        <a:t> </a:t>
                      </a:r>
                      <a:r>
                        <a:rPr lang="fr-FR" sz="800" dirty="0" err="1">
                          <a:solidFill>
                            <a:schemeClr val="tx1"/>
                          </a:solidFill>
                          <a:latin typeface="Times New Roman" panose="02020603050405020304" pitchFamily="18" charset="0"/>
                          <a:cs typeface="Times New Roman" panose="02020603050405020304" pitchFamily="18" charset="0"/>
                        </a:rPr>
                        <a:t>Naouel</a:t>
                      </a:r>
                      <a:endParaRPr lang="fr-FR" sz="800" dirty="0">
                        <a:solidFill>
                          <a:schemeClr val="tx1"/>
                        </a:solidFill>
                        <a:latin typeface="Times New Roman" panose="02020603050405020304" pitchFamily="18" charset="0"/>
                        <a:cs typeface="Times New Roman" panose="02020603050405020304" pitchFamily="18" charset="0"/>
                      </a:endParaRPr>
                    </a:p>
                  </a:txBody>
                  <a:tcPr marL="91443" marR="91443" marT="45642" marB="45642"/>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Université d’Oum El </a:t>
                      </a:r>
                      <a:r>
                        <a:rPr lang="fr-FR" sz="800" dirty="0" err="1">
                          <a:solidFill>
                            <a:schemeClr val="tx1"/>
                          </a:solidFill>
                          <a:latin typeface="Times New Roman" panose="02020603050405020304" pitchFamily="18" charset="0"/>
                          <a:cs typeface="Times New Roman" panose="02020603050405020304" pitchFamily="18" charset="0"/>
                        </a:rPr>
                        <a:t>Bouaghi</a:t>
                      </a:r>
                      <a:r>
                        <a:rPr lang="fr-FR" sz="800" dirty="0">
                          <a:solidFill>
                            <a:schemeClr val="tx1"/>
                          </a:solidFill>
                          <a:latin typeface="Times New Roman" panose="02020603050405020304" pitchFamily="18" charset="0"/>
                          <a:cs typeface="Times New Roman" panose="02020603050405020304" pitchFamily="18" charset="0"/>
                        </a:rPr>
                        <a:t> </a:t>
                      </a:r>
                    </a:p>
                    <a:p>
                      <a:pPr marL="0" marR="0" lvl="0" indent="0" algn="l" defTabSz="1007943" rtl="0" eaLnBrk="1" fontAlgn="auto" latinLnBrk="0" hangingPunct="1">
                        <a:lnSpc>
                          <a:spcPct val="100000"/>
                        </a:lnSpc>
                        <a:spcBef>
                          <a:spcPts val="0"/>
                        </a:spcBef>
                        <a:spcAft>
                          <a:spcPts val="0"/>
                        </a:spcAft>
                        <a:buClrTx/>
                        <a:buSzTx/>
                        <a:buFontTx/>
                        <a:buNone/>
                        <a:tabLst/>
                        <a:defRPr/>
                      </a:pPr>
                      <a:endParaRPr lang="fr-FR" sz="800" dirty="0">
                        <a:solidFill>
                          <a:schemeClr val="tx1"/>
                        </a:solidFill>
                        <a:latin typeface="Times New Roman" panose="02020603050405020304" pitchFamily="18" charset="0"/>
                        <a:cs typeface="Times New Roman" panose="02020603050405020304" pitchFamily="18" charset="0"/>
                      </a:endParaRPr>
                    </a:p>
                    <a:p>
                      <a:pPr marL="0" marR="0" lvl="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Université d’Oum El </a:t>
                      </a:r>
                      <a:r>
                        <a:rPr lang="fr-FR" sz="800" dirty="0" err="1">
                          <a:solidFill>
                            <a:schemeClr val="tx1"/>
                          </a:solidFill>
                          <a:latin typeface="Times New Roman" panose="02020603050405020304" pitchFamily="18" charset="0"/>
                          <a:cs typeface="Times New Roman" panose="02020603050405020304" pitchFamily="18" charset="0"/>
                        </a:rPr>
                        <a:t>Bouaghi</a:t>
                      </a:r>
                      <a:r>
                        <a:rPr lang="fr-FR" sz="800" dirty="0">
                          <a:solidFill>
                            <a:schemeClr val="tx1"/>
                          </a:solidFill>
                          <a:latin typeface="Times New Roman" panose="02020603050405020304" pitchFamily="18" charset="0"/>
                          <a:cs typeface="Times New Roman" panose="02020603050405020304" pitchFamily="18" charset="0"/>
                        </a:rPr>
                        <a:t> </a:t>
                      </a:r>
                    </a:p>
                  </a:txBody>
                  <a:tcPr marL="91443" marR="91443" marT="45642" marB="45642"/>
                </a:tc>
                <a:extLst>
                  <a:ext uri="{0D108BD9-81ED-4DB2-BD59-A6C34878D82A}">
                    <a16:rowId xmlns:a16="http://schemas.microsoft.com/office/drawing/2014/main" val="10006"/>
                  </a:ext>
                </a:extLst>
              </a:tr>
              <a:tr h="192960">
                <a:tc>
                  <a:txBody>
                    <a:bodyPr/>
                    <a:lstStyle/>
                    <a:p>
                      <a:r>
                        <a:rPr lang="fr-FR" sz="800" dirty="0">
                          <a:solidFill>
                            <a:schemeClr val="tx1"/>
                          </a:solidFill>
                          <a:latin typeface="Times New Roman" panose="02020603050405020304" pitchFamily="18" charset="0"/>
                          <a:cs typeface="Times New Roman" panose="02020603050405020304" pitchFamily="18" charset="0"/>
                        </a:rPr>
                        <a:t>Dr </a:t>
                      </a:r>
                      <a:r>
                        <a:rPr lang="fr-FR" sz="800" dirty="0" err="1">
                          <a:solidFill>
                            <a:schemeClr val="tx1"/>
                          </a:solidFill>
                          <a:latin typeface="Times New Roman" panose="02020603050405020304" pitchFamily="18" charset="0"/>
                          <a:cs typeface="Times New Roman" panose="02020603050405020304" pitchFamily="18" charset="0"/>
                        </a:rPr>
                        <a:t>Fatimazahra.Berreghioua</a:t>
                      </a:r>
                      <a:endParaRPr lang="fr-FR" sz="800" dirty="0">
                        <a:solidFill>
                          <a:schemeClr val="tx1"/>
                        </a:solidFill>
                        <a:latin typeface="Times New Roman" panose="02020603050405020304" pitchFamily="18" charset="0"/>
                        <a:cs typeface="Times New Roman" panose="02020603050405020304" pitchFamily="18" charset="0"/>
                      </a:endParaRPr>
                    </a:p>
                  </a:txBody>
                  <a:tcPr marL="91443" marR="91443" marT="45642" marB="45642"/>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Université de  </a:t>
                      </a:r>
                      <a:r>
                        <a:rPr lang="fr-FR" sz="800" baseline="0" dirty="0">
                          <a:solidFill>
                            <a:schemeClr val="tx1"/>
                          </a:solidFill>
                          <a:latin typeface="Times New Roman" panose="02020603050405020304" pitchFamily="18" charset="0"/>
                          <a:cs typeface="Times New Roman" panose="02020603050405020304" pitchFamily="18" charset="0"/>
                        </a:rPr>
                        <a:t>Ibn </a:t>
                      </a:r>
                      <a:r>
                        <a:rPr lang="fr-FR" sz="800" baseline="0" dirty="0" err="1">
                          <a:solidFill>
                            <a:schemeClr val="tx1"/>
                          </a:solidFill>
                          <a:latin typeface="Times New Roman" panose="02020603050405020304" pitchFamily="18" charset="0"/>
                          <a:cs typeface="Times New Roman" panose="02020603050405020304" pitchFamily="18" charset="0"/>
                        </a:rPr>
                        <a:t>khaldoun</a:t>
                      </a:r>
                      <a:r>
                        <a:rPr lang="fr-FR" sz="800" baseline="0" dirty="0">
                          <a:solidFill>
                            <a:schemeClr val="tx1"/>
                          </a:solidFill>
                          <a:latin typeface="Times New Roman" panose="02020603050405020304" pitchFamily="18" charset="0"/>
                          <a:cs typeface="Times New Roman" panose="02020603050405020304" pitchFamily="18" charset="0"/>
                        </a:rPr>
                        <a:t> </a:t>
                      </a:r>
                      <a:r>
                        <a:rPr lang="fr-FR" sz="800" baseline="0" dirty="0" err="1">
                          <a:solidFill>
                            <a:schemeClr val="tx1"/>
                          </a:solidFill>
                          <a:latin typeface="Times New Roman" panose="02020603050405020304" pitchFamily="18" charset="0"/>
                          <a:cs typeface="Times New Roman" panose="02020603050405020304" pitchFamily="18" charset="0"/>
                        </a:rPr>
                        <a:t>tieret</a:t>
                      </a:r>
                      <a:endParaRPr lang="fr-FR" sz="800" dirty="0">
                        <a:solidFill>
                          <a:schemeClr val="tx1"/>
                        </a:solidFill>
                        <a:latin typeface="Times New Roman" panose="02020603050405020304" pitchFamily="18" charset="0"/>
                        <a:cs typeface="Times New Roman" panose="02020603050405020304" pitchFamily="18" charset="0"/>
                      </a:endParaRPr>
                    </a:p>
                  </a:txBody>
                  <a:tcPr marL="91443" marR="91443" marT="45642" marB="45642"/>
                </a:tc>
                <a:extLst>
                  <a:ext uri="{0D108BD9-81ED-4DB2-BD59-A6C34878D82A}">
                    <a16:rowId xmlns:a16="http://schemas.microsoft.com/office/drawing/2014/main" val="10007"/>
                  </a:ext>
                </a:extLst>
              </a:tr>
              <a:tr h="192960">
                <a:tc>
                  <a:txBody>
                    <a:bodyPr/>
                    <a:lstStyle/>
                    <a:p>
                      <a:r>
                        <a:rPr lang="fr-FR" sz="800" dirty="0">
                          <a:solidFill>
                            <a:schemeClr val="tx1"/>
                          </a:solidFill>
                          <a:latin typeface="Times New Roman" panose="02020603050405020304" pitchFamily="18" charset="0"/>
                          <a:cs typeface="Times New Roman" panose="02020603050405020304" pitchFamily="18" charset="0"/>
                        </a:rPr>
                        <a:t>Dr </a:t>
                      </a:r>
                      <a:r>
                        <a:rPr lang="fr-FR" sz="800" dirty="0" err="1">
                          <a:solidFill>
                            <a:schemeClr val="tx1"/>
                          </a:solidFill>
                          <a:latin typeface="Times New Roman" panose="02020603050405020304" pitchFamily="18" charset="0"/>
                          <a:cs typeface="Times New Roman" panose="02020603050405020304" pitchFamily="18" charset="0"/>
                        </a:rPr>
                        <a:t>Agaguenia</a:t>
                      </a:r>
                      <a:r>
                        <a:rPr lang="ar-DZ" sz="800" dirty="0">
                          <a:solidFill>
                            <a:schemeClr val="tx1"/>
                          </a:solidFill>
                          <a:latin typeface="Times New Roman" panose="02020603050405020304" pitchFamily="18" charset="0"/>
                          <a:cs typeface="Times New Roman" panose="02020603050405020304" pitchFamily="18" charset="0"/>
                        </a:rPr>
                        <a:t> </a:t>
                      </a:r>
                      <a:r>
                        <a:rPr lang="fr-FR" sz="800" dirty="0">
                          <a:solidFill>
                            <a:schemeClr val="tx1"/>
                          </a:solidFill>
                          <a:latin typeface="Times New Roman" panose="02020603050405020304" pitchFamily="18" charset="0"/>
                          <a:cs typeface="Times New Roman" panose="02020603050405020304" pitchFamily="18" charset="0"/>
                        </a:rPr>
                        <a:t>Siham</a:t>
                      </a:r>
                    </a:p>
                  </a:txBody>
                  <a:tcPr marL="91443" marR="91443" marT="45642" marB="45642"/>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Université d’Oum El Bouaghi </a:t>
                      </a:r>
                    </a:p>
                  </a:txBody>
                  <a:tcPr marL="91443" marR="91443" marT="45642" marB="45642"/>
                </a:tc>
                <a:extLst>
                  <a:ext uri="{0D108BD9-81ED-4DB2-BD59-A6C34878D82A}">
                    <a16:rowId xmlns:a16="http://schemas.microsoft.com/office/drawing/2014/main" val="10008"/>
                  </a:ext>
                </a:extLst>
              </a:tr>
            </a:tbl>
          </a:graphicData>
        </a:graphic>
      </p:graphicFrame>
      <p:sp>
        <p:nvSpPr>
          <p:cNvPr id="3190" name="Rectangle 2">
            <a:extLst>
              <a:ext uri="{FF2B5EF4-FFF2-40B4-BE49-F238E27FC236}">
                <a16:creationId xmlns:a16="http://schemas.microsoft.com/office/drawing/2014/main" id="{A81E36EE-6D46-445B-EBF2-4342D365A755}"/>
              </a:ext>
            </a:extLst>
          </p:cNvPr>
          <p:cNvSpPr>
            <a:spLocks noChangeArrowheads="1"/>
          </p:cNvSpPr>
          <p:nvPr/>
        </p:nvSpPr>
        <p:spPr bwMode="auto">
          <a:xfrm>
            <a:off x="7699375" y="6848475"/>
            <a:ext cx="17049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fr-FR" altLang="fr-FR"/>
              <a:t>+213696280602</a:t>
            </a:r>
          </a:p>
        </p:txBody>
      </p:sp>
      <p:sp>
        <p:nvSpPr>
          <p:cNvPr id="31" name="Arrondir un rectangle avec un coin diagonal 30">
            <a:extLst>
              <a:ext uri="{FF2B5EF4-FFF2-40B4-BE49-F238E27FC236}">
                <a16:creationId xmlns:a16="http://schemas.microsoft.com/office/drawing/2014/main" id="{F4700E42-E958-C706-CAFE-9F9A9737B9AE}"/>
              </a:ext>
            </a:extLst>
          </p:cNvPr>
          <p:cNvSpPr/>
          <p:nvPr/>
        </p:nvSpPr>
        <p:spPr>
          <a:xfrm>
            <a:off x="30163" y="60325"/>
            <a:ext cx="3473450" cy="7435850"/>
          </a:xfrm>
          <a:prstGeom prst="round2DiagRect">
            <a:avLst>
              <a:gd name="adj1" fmla="val 13036"/>
              <a:gd name="adj2" fmla="val 0"/>
            </a:avLst>
          </a:prstGeom>
          <a:noFill/>
          <a:ln>
            <a:solidFill>
              <a:srgbClr val="0066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32" name="Arrondir un rectangle avec un coin diagonal 31">
            <a:extLst>
              <a:ext uri="{FF2B5EF4-FFF2-40B4-BE49-F238E27FC236}">
                <a16:creationId xmlns:a16="http://schemas.microsoft.com/office/drawing/2014/main" id="{E4B1941E-7084-1744-9E83-9EEE144F7114}"/>
              </a:ext>
            </a:extLst>
          </p:cNvPr>
          <p:cNvSpPr/>
          <p:nvPr/>
        </p:nvSpPr>
        <p:spPr>
          <a:xfrm>
            <a:off x="3617913" y="60325"/>
            <a:ext cx="3473450" cy="7435850"/>
          </a:xfrm>
          <a:prstGeom prst="round2DiagRect">
            <a:avLst>
              <a:gd name="adj1" fmla="val 12582"/>
              <a:gd name="adj2" fmla="val 0"/>
            </a:avLst>
          </a:prstGeom>
          <a:noFill/>
          <a:ln>
            <a:solidFill>
              <a:srgbClr val="0066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33" name="Arrondir un rectangle avec un coin diagonal 32">
            <a:extLst>
              <a:ext uri="{FF2B5EF4-FFF2-40B4-BE49-F238E27FC236}">
                <a16:creationId xmlns:a16="http://schemas.microsoft.com/office/drawing/2014/main" id="{33DDF9F4-B05D-E76D-2182-F69C104916AC}"/>
              </a:ext>
            </a:extLst>
          </p:cNvPr>
          <p:cNvSpPr/>
          <p:nvPr/>
        </p:nvSpPr>
        <p:spPr>
          <a:xfrm>
            <a:off x="7135813" y="0"/>
            <a:ext cx="3473450" cy="7435850"/>
          </a:xfrm>
          <a:prstGeom prst="round2DiagRect">
            <a:avLst/>
          </a:prstGeom>
          <a:noFill/>
          <a:ln>
            <a:solidFill>
              <a:srgbClr val="0066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A1C0299-607B-C609-6A58-A4096B8A5888}"/>
              </a:ext>
            </a:extLst>
          </p:cNvPr>
          <p:cNvSpPr/>
          <p:nvPr/>
        </p:nvSpPr>
        <p:spPr>
          <a:xfrm>
            <a:off x="14288" y="11113"/>
            <a:ext cx="3624262" cy="7548562"/>
          </a:xfrm>
          <a:prstGeom prst="rect">
            <a:avLst/>
          </a:prstGeom>
          <a:solidFill>
            <a:schemeClr val="bg1"/>
          </a:solidFill>
          <a:ln>
            <a:noFill/>
          </a:ln>
        </p:spPr>
        <p:style>
          <a:lnRef idx="2">
            <a:schemeClr val="accent2"/>
          </a:lnRef>
          <a:fillRef idx="1">
            <a:schemeClr val="lt1"/>
          </a:fillRef>
          <a:effectRef idx="0">
            <a:schemeClr val="accent2"/>
          </a:effectRef>
          <a:fontRef idx="minor">
            <a:schemeClr val="dk1"/>
          </a:fontRef>
        </p:style>
        <p:txBody>
          <a:bodyPr anchor="ctr"/>
          <a:lstStyle/>
          <a:p>
            <a:pPr algn="ctr" eaLnBrk="1" fontAlgn="auto" hangingPunct="1">
              <a:spcBef>
                <a:spcPts val="0"/>
              </a:spcBef>
              <a:spcAft>
                <a:spcPts val="0"/>
              </a:spcAft>
              <a:defRPr/>
            </a:pPr>
            <a:endParaRPr lang="fr-FR">
              <a:solidFill>
                <a:srgbClr val="FFC000"/>
              </a:solidFill>
            </a:endParaRPr>
          </a:p>
        </p:txBody>
      </p:sp>
      <p:sp>
        <p:nvSpPr>
          <p:cNvPr id="38" name="Organigramme : Délai 37">
            <a:extLst>
              <a:ext uri="{FF2B5EF4-FFF2-40B4-BE49-F238E27FC236}">
                <a16:creationId xmlns:a16="http://schemas.microsoft.com/office/drawing/2014/main" id="{4D61CDF9-8D2F-01BF-DDBD-480FC0585AA0}"/>
              </a:ext>
            </a:extLst>
          </p:cNvPr>
          <p:cNvSpPr/>
          <p:nvPr/>
        </p:nvSpPr>
        <p:spPr>
          <a:xfrm rot="10800000">
            <a:off x="811213" y="6130925"/>
            <a:ext cx="2828925" cy="1428750"/>
          </a:xfrm>
          <a:prstGeom prst="flowChartDelay">
            <a:avLst/>
          </a:prstGeom>
          <a:solidFill>
            <a:srgbClr val="006666"/>
          </a:solidFill>
          <a:ln>
            <a:solidFill>
              <a:srgbClr val="006666"/>
            </a:solidFill>
          </a:ln>
        </p:spPr>
        <p:style>
          <a:lnRef idx="1">
            <a:schemeClr val="accent2"/>
          </a:lnRef>
          <a:fillRef idx="3">
            <a:schemeClr val="accent2"/>
          </a:fillRef>
          <a:effectRef idx="2">
            <a:schemeClr val="accent2"/>
          </a:effectRef>
          <a:fontRef idx="minor">
            <a:schemeClr val="lt1"/>
          </a:fontRef>
        </p:style>
        <p:txBody>
          <a:bodyPr anchor="ctr"/>
          <a:lstStyle/>
          <a:p>
            <a:pPr algn="ctr">
              <a:defRPr/>
            </a:pPr>
            <a:endParaRPr lang="fr-FR"/>
          </a:p>
        </p:txBody>
      </p:sp>
      <p:sp>
        <p:nvSpPr>
          <p:cNvPr id="10" name="Organigramme : Délai 9">
            <a:extLst>
              <a:ext uri="{FF2B5EF4-FFF2-40B4-BE49-F238E27FC236}">
                <a16:creationId xmlns:a16="http://schemas.microsoft.com/office/drawing/2014/main" id="{CBEDFB54-F5C3-3BF2-1A59-F304F8C637E8}"/>
              </a:ext>
            </a:extLst>
          </p:cNvPr>
          <p:cNvSpPr/>
          <p:nvPr/>
        </p:nvSpPr>
        <p:spPr>
          <a:xfrm>
            <a:off x="-12699" y="5925634"/>
            <a:ext cx="2867024" cy="1634041"/>
          </a:xfrm>
          <a:prstGeom prst="flowChartDelay">
            <a:avLst/>
          </a:prstGeom>
          <a:gradFill flip="none" rotWithShape="1">
            <a:gsLst>
              <a:gs pos="0">
                <a:srgbClr val="006666">
                  <a:tint val="66000"/>
                  <a:satMod val="160000"/>
                </a:srgbClr>
              </a:gs>
              <a:gs pos="50000">
                <a:srgbClr val="006666">
                  <a:tint val="44500"/>
                  <a:satMod val="160000"/>
                </a:srgbClr>
              </a:gs>
              <a:gs pos="100000">
                <a:srgbClr val="006666">
                  <a:tint val="23500"/>
                  <a:satMod val="160000"/>
                </a:srgbClr>
              </a:gs>
            </a:gsLst>
            <a:path path="circle">
              <a:fillToRect l="50000" t="50000" r="50000" b="50000"/>
            </a:path>
            <a:tileRect/>
          </a:gradFill>
          <a:ln>
            <a:solidFill>
              <a:srgbClr val="006666"/>
            </a:solidFill>
          </a:ln>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fr-FR"/>
          </a:p>
        </p:txBody>
      </p:sp>
      <p:sp>
        <p:nvSpPr>
          <p:cNvPr id="7" name="Rectangle 6">
            <a:extLst>
              <a:ext uri="{FF2B5EF4-FFF2-40B4-BE49-F238E27FC236}">
                <a16:creationId xmlns:a16="http://schemas.microsoft.com/office/drawing/2014/main" id="{6536F2D0-24B8-0FFC-F345-BD1E42482333}"/>
              </a:ext>
            </a:extLst>
          </p:cNvPr>
          <p:cNvSpPr/>
          <p:nvPr/>
        </p:nvSpPr>
        <p:spPr>
          <a:xfrm>
            <a:off x="7135813" y="120650"/>
            <a:ext cx="3506787" cy="731520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fr-FR"/>
          </a:p>
        </p:txBody>
      </p:sp>
      <p:sp>
        <p:nvSpPr>
          <p:cNvPr id="2" name="ZoneTexte 1">
            <a:extLst>
              <a:ext uri="{FF2B5EF4-FFF2-40B4-BE49-F238E27FC236}">
                <a16:creationId xmlns:a16="http://schemas.microsoft.com/office/drawing/2014/main" id="{10831875-1230-8CA6-ED8C-50754A39BCD9}"/>
              </a:ext>
            </a:extLst>
          </p:cNvPr>
          <p:cNvSpPr txBox="1"/>
          <p:nvPr/>
        </p:nvSpPr>
        <p:spPr>
          <a:xfrm>
            <a:off x="3582988" y="11113"/>
            <a:ext cx="3475037" cy="7616825"/>
          </a:xfrm>
          <a:prstGeom prst="rect">
            <a:avLst/>
          </a:prstGeom>
          <a:solidFill>
            <a:schemeClr val="bg1"/>
          </a:solidFill>
        </p:spPr>
        <p:txBody>
          <a:bodyPr>
            <a:spAutoFit/>
          </a:bodyPr>
          <a:lstStyle/>
          <a:p>
            <a:pPr algn="just" eaLnBrk="1" fontAlgn="auto" hangingPunct="1">
              <a:lnSpc>
                <a:spcPct val="150000"/>
              </a:lnSpc>
              <a:spcBef>
                <a:spcPts val="0"/>
              </a:spcBef>
              <a:spcAft>
                <a:spcPts val="0"/>
              </a:spcAft>
              <a:defRPr/>
            </a:pPr>
            <a:r>
              <a:rPr lang="fr-FR" sz="14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Preamble</a:t>
            </a:r>
            <a:endParaRPr lang="fr-FR" sz="1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defRPr/>
            </a:pPr>
            <a:r>
              <a:rPr lang="en-US" sz="1300" dirty="0">
                <a:latin typeface="Times New Roman" panose="02020603050405020304" pitchFamily="18" charset="0"/>
                <a:cs typeface="Times New Roman" panose="02020603050405020304" pitchFamily="18" charset="0"/>
              </a:rPr>
              <a:t> The relationship between society and the city is one of the most important factors shaping the cultural and social identity of individuals. </a:t>
            </a:r>
          </a:p>
          <a:p>
            <a:pPr algn="just">
              <a:defRPr/>
            </a:pPr>
            <a:r>
              <a:rPr lang="en-US" sz="1300" dirty="0">
                <a:latin typeface="Times New Roman" panose="02020603050405020304" pitchFamily="18" charset="0"/>
                <a:cs typeface="Times New Roman" panose="02020603050405020304" pitchFamily="18" charset="0"/>
              </a:rPr>
              <a:t> The city is not just a collection of buildings and streets, but a living entity reflecting the diversity of the population and their daily interactions. </a:t>
            </a:r>
          </a:p>
          <a:p>
            <a:pPr algn="just">
              <a:defRPr/>
            </a:pPr>
            <a:r>
              <a:rPr lang="en-US" sz="1300" dirty="0">
                <a:latin typeface="Times New Roman" panose="02020603050405020304" pitchFamily="18" charset="0"/>
                <a:cs typeface="Times New Roman" panose="02020603050405020304" pitchFamily="18" charset="0"/>
              </a:rPr>
              <a:t> The city is the stage for social and cultural interactions, where people from different backgrounds meet and exchange ideas and experiences. Thanks to this diversity, urban society is a varied and dynamic community in which social organizations and institutions work to promote communication and solidarity among its </a:t>
            </a:r>
            <a:r>
              <a:rPr lang="en-US" sz="1300" dirty="0" err="1">
                <a:latin typeface="Times New Roman" panose="02020603050405020304" pitchFamily="18" charset="0"/>
                <a:cs typeface="Times New Roman" panose="02020603050405020304" pitchFamily="18" charset="0"/>
              </a:rPr>
              <a:t>members.Urban</a:t>
            </a:r>
            <a:r>
              <a:rPr lang="en-US" sz="1300" dirty="0">
                <a:latin typeface="Times New Roman" panose="02020603050405020304" pitchFamily="18" charset="0"/>
                <a:cs typeface="Times New Roman" panose="02020603050405020304" pitchFamily="18" charset="0"/>
              </a:rPr>
              <a:t> communities may face challenges dictated by urban planning and conditions, such as overpopulation, housing issues, spatial disparities, social problems, crime, poverty, and social inequality, which can negatively impact the quality of life in these cities.</a:t>
            </a:r>
          </a:p>
          <a:p>
            <a:pPr algn="just">
              <a:defRPr/>
            </a:pPr>
            <a:r>
              <a:rPr lang="en-US" sz="1300" dirty="0">
                <a:latin typeface="Times New Roman" panose="02020603050405020304" pitchFamily="18" charset="0"/>
                <a:cs typeface="Times New Roman" panose="02020603050405020304" pitchFamily="18" charset="0"/>
              </a:rPr>
              <a:t> These issues also have direct and indirect effects on urban planning, affecting how resources and spaces are allocated in cities and urban </a:t>
            </a:r>
            <a:r>
              <a:rPr lang="en-US" sz="1300" dirty="0" err="1">
                <a:latin typeface="Times New Roman" panose="02020603050405020304" pitchFamily="18" charset="0"/>
                <a:cs typeface="Times New Roman" panose="02020603050405020304" pitchFamily="18" charset="0"/>
              </a:rPr>
              <a:t>areas.It</a:t>
            </a:r>
            <a:r>
              <a:rPr lang="en-US" sz="1300" dirty="0">
                <a:latin typeface="Times New Roman" panose="02020603050405020304" pitchFamily="18" charset="0"/>
                <a:cs typeface="Times New Roman" panose="02020603050405020304" pitchFamily="18" charset="0"/>
              </a:rPr>
              <a:t> is therefore necessary to adopt social and planning policies aimed at promoting sustainable development and creating a positive interactive relationship between cities and their communities.</a:t>
            </a:r>
          </a:p>
          <a:p>
            <a:pPr algn="just">
              <a:defRPr/>
            </a:pPr>
            <a:r>
              <a:rPr lang="en-US" sz="1300" dirty="0">
                <a:latin typeface="Times New Roman" panose="02020603050405020304" pitchFamily="18" charset="0"/>
                <a:cs typeface="Times New Roman" panose="02020603050405020304" pitchFamily="18" charset="0"/>
              </a:rPr>
              <a:t> When studying urbanism, it is clear that social issues play a crucial role in shaping urban environments and interacting with them. Urbanism and social issues interact in a reciprocal spiral: urbanism creates the spaces in which people live and interact, while social issues influence urban transformations and developments.</a:t>
            </a:r>
            <a:r>
              <a:rPr lang="fr-FR" sz="1300" dirty="0">
                <a:latin typeface="Times New Roman" panose="02020603050405020304" pitchFamily="18" charset="0"/>
                <a:cs typeface="Times New Roman" panose="02020603050405020304" pitchFamily="18" charset="0"/>
              </a:rPr>
              <a:t>. </a:t>
            </a:r>
          </a:p>
        </p:txBody>
      </p:sp>
      <p:sp>
        <p:nvSpPr>
          <p:cNvPr id="3" name="Rectangle 2">
            <a:extLst>
              <a:ext uri="{FF2B5EF4-FFF2-40B4-BE49-F238E27FC236}">
                <a16:creationId xmlns:a16="http://schemas.microsoft.com/office/drawing/2014/main" id="{65A4939B-48C6-C570-6C84-9763D2641512}"/>
              </a:ext>
            </a:extLst>
          </p:cNvPr>
          <p:cNvSpPr/>
          <p:nvPr/>
        </p:nvSpPr>
        <p:spPr>
          <a:xfrm>
            <a:off x="7135813" y="11113"/>
            <a:ext cx="3427412" cy="7016750"/>
          </a:xfrm>
          <a:prstGeom prst="rect">
            <a:avLst/>
          </a:prstGeom>
          <a:solidFill>
            <a:schemeClr val="bg1"/>
          </a:solidFill>
        </p:spPr>
        <p:txBody>
          <a:bodyPr>
            <a:spAutoFit/>
          </a:bodyPr>
          <a:lstStyle/>
          <a:p>
            <a:pPr algn="just" eaLnBrk="1" fontAlgn="auto" hangingPunct="1">
              <a:lnSpc>
                <a:spcPct val="150000"/>
              </a:lnSpc>
              <a:spcBef>
                <a:spcPts val="0"/>
              </a:spcBef>
              <a:spcAft>
                <a:spcPts val="0"/>
              </a:spcAft>
              <a:defRPr/>
            </a:pPr>
            <a:r>
              <a:rPr lang="fr-FR" sz="1400" b="1" dirty="0" err="1">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Seminar</a:t>
            </a:r>
            <a:r>
              <a:rPr lang="fr-FR" sz="1400" b="1" dirty="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Objectives</a:t>
            </a:r>
          </a:p>
          <a:p>
            <a:pPr algn="just" eaLnBrk="1" fontAlgn="auto" hangingPunct="1">
              <a:spcBef>
                <a:spcPts val="0"/>
              </a:spcBef>
              <a:spcAft>
                <a:spcPts val="0"/>
              </a:spcAft>
              <a:defRPr/>
            </a:pPr>
            <a:r>
              <a:rPr lang="en-US" sz="1200" dirty="0">
                <a:latin typeface="Times New Roman" panose="02020603050405020304" pitchFamily="18" charset="0"/>
                <a:cs typeface="Times New Roman" panose="02020603050405020304" pitchFamily="18" charset="0"/>
              </a:rPr>
              <a:t>This seminar aims to address the numerous questions related to urbanization and the relationships between society and cities.</a:t>
            </a:r>
          </a:p>
          <a:p>
            <a:pPr marL="171450" indent="-171450" algn="just" eaLnBrk="1" fontAlgn="auto" hangingPunct="1">
              <a:spcBef>
                <a:spcPts val="0"/>
              </a:spcBef>
              <a:spcAft>
                <a:spcPts val="0"/>
              </a:spcAft>
              <a:buFontTx/>
              <a:buChar char="-"/>
              <a:defRPr/>
            </a:pPr>
            <a:r>
              <a:rPr lang="en-US" sz="1200" dirty="0">
                <a:latin typeface="Times New Roman" panose="02020603050405020304" pitchFamily="18" charset="0"/>
                <a:cs typeface="Times New Roman" panose="02020603050405020304" pitchFamily="18" charset="0"/>
              </a:rPr>
              <a:t>How can social and cultural diversity be achieved in cities?</a:t>
            </a:r>
          </a:p>
          <a:p>
            <a:pPr marL="171450" indent="-171450" algn="just" eaLnBrk="1" fontAlgn="auto" hangingPunct="1">
              <a:spcBef>
                <a:spcPts val="0"/>
              </a:spcBef>
              <a:spcAft>
                <a:spcPts val="0"/>
              </a:spcAft>
              <a:buFontTx/>
              <a:buChar char="-"/>
              <a:defRPr/>
            </a:pPr>
            <a:r>
              <a:rPr lang="en-US" sz="1200" dirty="0">
                <a:latin typeface="Times New Roman" panose="02020603050405020304" pitchFamily="18" charset="0"/>
                <a:cs typeface="Times New Roman" panose="02020603050405020304" pitchFamily="18" charset="0"/>
              </a:rPr>
              <a:t>What urban legislative policy is in place to promote sustainable development?</a:t>
            </a:r>
          </a:p>
          <a:p>
            <a:pPr marL="171450" indent="-171450" algn="just" eaLnBrk="1" fontAlgn="auto" hangingPunct="1">
              <a:spcBef>
                <a:spcPts val="0"/>
              </a:spcBef>
              <a:spcAft>
                <a:spcPts val="0"/>
              </a:spcAft>
              <a:buFontTx/>
              <a:buChar char="-"/>
              <a:defRPr/>
            </a:pPr>
            <a:r>
              <a:rPr lang="en-US" sz="1200" dirty="0">
                <a:latin typeface="Times New Roman" panose="02020603050405020304" pitchFamily="18" charset="0"/>
                <a:cs typeface="Times New Roman" panose="02020603050405020304" pitchFamily="18" charset="0"/>
              </a:rPr>
              <a:t>How can urban challenges be addressed?</a:t>
            </a:r>
          </a:p>
          <a:p>
            <a:pPr marL="171450" indent="-171450" algn="just" eaLnBrk="1" fontAlgn="auto" hangingPunct="1">
              <a:spcBef>
                <a:spcPts val="0"/>
              </a:spcBef>
              <a:spcAft>
                <a:spcPts val="0"/>
              </a:spcAft>
              <a:buFontTx/>
              <a:buChar char="-"/>
              <a:defRPr/>
            </a:pPr>
            <a:r>
              <a:rPr lang="en-US" sz="1200" dirty="0">
                <a:latin typeface="Times New Roman" panose="02020603050405020304" pitchFamily="18" charset="0"/>
                <a:cs typeface="Times New Roman" panose="02020603050405020304" pitchFamily="18" charset="0"/>
              </a:rPr>
              <a:t>What is the role of social institutions in implementing solidarity and cohesion in cities?</a:t>
            </a:r>
          </a:p>
          <a:p>
            <a:pPr algn="just" eaLnBrk="1" fontAlgn="auto" hangingPunct="1">
              <a:spcBef>
                <a:spcPts val="0"/>
              </a:spcBef>
              <a:spcAft>
                <a:spcPts val="0"/>
              </a:spcAft>
              <a:defRPr/>
            </a:pPr>
            <a:r>
              <a:rPr lang="en-US" sz="1200" dirty="0">
                <a:latin typeface="Times New Roman" panose="02020603050405020304" pitchFamily="18" charset="0"/>
                <a:cs typeface="Times New Roman" panose="02020603050405020304" pitchFamily="18" charset="0"/>
              </a:rPr>
              <a:t>It also aims to achieve several key objectives:</a:t>
            </a:r>
          </a:p>
          <a:p>
            <a:pPr marL="171450" indent="-171450" algn="just" eaLnBrk="1" fontAlgn="auto" hangingPunct="1">
              <a:spcBef>
                <a:spcPts val="0"/>
              </a:spcBef>
              <a:spcAft>
                <a:spcPts val="0"/>
              </a:spcAft>
              <a:buFontTx/>
              <a:buChar char="-"/>
              <a:defRPr/>
            </a:pPr>
            <a:r>
              <a:rPr lang="en-US" sz="1200" dirty="0">
                <a:latin typeface="Times New Roman" panose="02020603050405020304" pitchFamily="18" charset="0"/>
                <a:cs typeface="Times New Roman" panose="02020603050405020304" pitchFamily="18" charset="0"/>
              </a:rPr>
              <a:t>Promote a deep understanding of the relationship between society and the city and its impact on cultural and social identity.</a:t>
            </a:r>
          </a:p>
          <a:p>
            <a:pPr marL="171450" indent="-171450" algn="just" eaLnBrk="1" fontAlgn="auto" hangingPunct="1">
              <a:spcBef>
                <a:spcPts val="0"/>
              </a:spcBef>
              <a:spcAft>
                <a:spcPts val="0"/>
              </a:spcAft>
              <a:buFontTx/>
              <a:buChar char="-"/>
              <a:defRPr/>
            </a:pPr>
            <a:r>
              <a:rPr lang="en-US" sz="1200" dirty="0">
                <a:latin typeface="Times New Roman" panose="02020603050405020304" pitchFamily="18" charset="0"/>
                <a:cs typeface="Times New Roman" panose="02020603050405020304" pitchFamily="18" charset="0"/>
              </a:rPr>
              <a:t>Explore innovative strategies for sustainable urban planning.</a:t>
            </a:r>
          </a:p>
          <a:p>
            <a:pPr marL="171450" indent="-171450" algn="just" eaLnBrk="1" fontAlgn="auto" hangingPunct="1">
              <a:spcBef>
                <a:spcPts val="0"/>
              </a:spcBef>
              <a:spcAft>
                <a:spcPts val="0"/>
              </a:spcAft>
              <a:buFontTx/>
              <a:buChar char="-"/>
              <a:defRPr/>
            </a:pPr>
            <a:r>
              <a:rPr lang="en-US" sz="1200" dirty="0">
                <a:latin typeface="Times New Roman" panose="02020603050405020304" pitchFamily="18" charset="0"/>
                <a:cs typeface="Times New Roman" panose="02020603050405020304" pitchFamily="18" charset="0"/>
              </a:rPr>
              <a:t>Promote collaboration among social organizations to improve the quality of life in cities.</a:t>
            </a:r>
          </a:p>
          <a:p>
            <a:pPr marL="171450" indent="-171450" algn="just" eaLnBrk="1" fontAlgn="auto" hangingPunct="1">
              <a:spcBef>
                <a:spcPts val="0"/>
              </a:spcBef>
              <a:spcAft>
                <a:spcPts val="0"/>
              </a:spcAft>
              <a:buFontTx/>
              <a:buChar char="-"/>
              <a:defRPr/>
            </a:pPr>
            <a:r>
              <a:rPr lang="en-US" sz="1200" dirty="0">
                <a:latin typeface="Times New Roman" panose="02020603050405020304" pitchFamily="18" charset="0"/>
                <a:cs typeface="Times New Roman" panose="02020603050405020304" pitchFamily="18" charset="0"/>
              </a:rPr>
              <a:t>Exchange ideas and experiences among participants on enhancing social and cultural interaction in the urban environment.</a:t>
            </a:r>
          </a:p>
          <a:p>
            <a:pPr marL="171450" indent="-171450" algn="just" eaLnBrk="1" fontAlgn="auto" hangingPunct="1">
              <a:spcBef>
                <a:spcPts val="0"/>
              </a:spcBef>
              <a:spcAft>
                <a:spcPts val="0"/>
              </a:spcAft>
              <a:buFontTx/>
              <a:buChar char="-"/>
              <a:defRPr/>
            </a:pPr>
            <a:r>
              <a:rPr lang="en-US" sz="1200" dirty="0">
                <a:latin typeface="Times New Roman" panose="02020603050405020304" pitchFamily="18" charset="0"/>
                <a:cs typeface="Times New Roman" panose="02020603050405020304" pitchFamily="18" charset="0"/>
              </a:rPr>
              <a:t>Develop concrete recommendations and policies aimed at promoting sustainable development in cities.</a:t>
            </a:r>
          </a:p>
          <a:p>
            <a:pPr algn="just" eaLnBrk="1" fontAlgn="auto" hangingPunct="1">
              <a:lnSpc>
                <a:spcPct val="150000"/>
              </a:lnSpc>
              <a:spcBef>
                <a:spcPts val="0"/>
              </a:spcBef>
              <a:spcAft>
                <a:spcPts val="0"/>
              </a:spcAft>
              <a:defRPr/>
            </a:pPr>
            <a:r>
              <a:rPr lang="fr-FR" sz="1400" b="1" dirty="0" err="1">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Seminar</a:t>
            </a:r>
            <a:r>
              <a:rPr lang="fr-FR" sz="1400" b="1" dirty="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1400" b="1" dirty="0" err="1">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Themes</a:t>
            </a:r>
            <a:endParaRPr lang="en-US" sz="1200" dirty="0">
              <a:latin typeface="Times New Roman" panose="02020603050405020304" pitchFamily="18" charset="0"/>
              <a:cs typeface="Times New Roman" panose="02020603050405020304" pitchFamily="18" charset="0"/>
            </a:endParaRPr>
          </a:p>
          <a:p>
            <a:pPr algn="just" eaLnBrk="1" fontAlgn="auto" hangingPunct="1">
              <a:spcBef>
                <a:spcPts val="0"/>
              </a:spcBef>
              <a:spcAft>
                <a:spcPts val="0"/>
              </a:spcAft>
              <a:defRPr/>
            </a:pPr>
            <a:r>
              <a:rPr lang="en-US" sz="1200" dirty="0">
                <a:latin typeface="Times New Roman" panose="02020603050405020304" pitchFamily="18" charset="0"/>
                <a:cs typeface="Times New Roman" panose="02020603050405020304" pitchFamily="18" charset="0"/>
              </a:rPr>
              <a:t>1- Urbanism and the emergence of social scourges.</a:t>
            </a:r>
          </a:p>
          <a:p>
            <a:pPr algn="just" eaLnBrk="1" fontAlgn="auto" hangingPunct="1">
              <a:spcBef>
                <a:spcPts val="0"/>
              </a:spcBef>
              <a:spcAft>
                <a:spcPts val="0"/>
              </a:spcAft>
              <a:defRPr/>
            </a:pPr>
            <a:r>
              <a:rPr lang="en-US" sz="1200" dirty="0">
                <a:latin typeface="Times New Roman" panose="02020603050405020304" pitchFamily="18" charset="0"/>
                <a:cs typeface="Times New Roman" panose="02020603050405020304" pitchFamily="18" charset="0"/>
              </a:rPr>
              <a:t>2-Transformations of public space and its social functions.</a:t>
            </a:r>
          </a:p>
          <a:p>
            <a:pPr algn="just" eaLnBrk="1" fontAlgn="auto" hangingPunct="1">
              <a:spcBef>
                <a:spcPts val="0"/>
              </a:spcBef>
              <a:spcAft>
                <a:spcPts val="0"/>
              </a:spcAft>
              <a:defRPr/>
            </a:pPr>
            <a:r>
              <a:rPr lang="en-US" sz="1200" dirty="0">
                <a:latin typeface="Times New Roman" panose="02020603050405020304" pitchFamily="18" charset="0"/>
                <a:cs typeface="Times New Roman" panose="02020603050405020304" pitchFamily="18" charset="0"/>
              </a:rPr>
              <a:t>3-space-society, a question of identity, belonging, opinion</a:t>
            </a:r>
          </a:p>
          <a:p>
            <a:pPr algn="just" eaLnBrk="1" fontAlgn="auto" hangingPunct="1">
              <a:spcBef>
                <a:spcPts val="0"/>
              </a:spcBef>
              <a:spcAft>
                <a:spcPts val="0"/>
              </a:spcAft>
              <a:defRPr/>
            </a:pPr>
            <a:r>
              <a:rPr lang="en-US" sz="1200" dirty="0">
                <a:latin typeface="Times New Roman" panose="02020603050405020304" pitchFamily="18" charset="0"/>
                <a:cs typeface="Times New Roman" panose="02020603050405020304" pitchFamily="18" charset="0"/>
              </a:rPr>
              <a:t>4- Quality of life in cities.</a:t>
            </a:r>
          </a:p>
          <a:p>
            <a:pPr algn="just" eaLnBrk="1" fontAlgn="auto" hangingPunct="1">
              <a:spcBef>
                <a:spcPts val="0"/>
              </a:spcBef>
              <a:spcAft>
                <a:spcPts val="0"/>
              </a:spcAft>
              <a:defRPr/>
            </a:pPr>
            <a:r>
              <a:rPr lang="en-US" sz="1200" dirty="0">
                <a:latin typeface="Times New Roman" panose="02020603050405020304" pitchFamily="18" charset="0"/>
                <a:cs typeface="Times New Roman" panose="02020603050405020304" pitchFamily="18" charset="0"/>
              </a:rPr>
              <a:t>5-Urban legislative policy for sustainable cities.</a:t>
            </a:r>
          </a:p>
          <a:p>
            <a:pPr algn="just" eaLnBrk="1" fontAlgn="auto" hangingPunct="1">
              <a:spcBef>
                <a:spcPts val="0"/>
              </a:spcBef>
              <a:spcAft>
                <a:spcPts val="0"/>
              </a:spcAft>
              <a:defRPr/>
            </a:pPr>
            <a:r>
              <a:rPr lang="en-US" sz="1200" dirty="0">
                <a:latin typeface="Times New Roman" panose="02020603050405020304" pitchFamily="18" charset="0"/>
                <a:cs typeface="Times New Roman" panose="02020603050405020304" pitchFamily="18" charset="0"/>
              </a:rPr>
              <a:t>6-Sustainable urban planning and social challenges.</a:t>
            </a:r>
          </a:p>
          <a:p>
            <a:pPr algn="just" eaLnBrk="1" fontAlgn="auto" hangingPunct="1">
              <a:spcBef>
                <a:spcPts val="0"/>
              </a:spcBef>
              <a:spcAft>
                <a:spcPts val="0"/>
              </a:spcAft>
              <a:defRPr/>
            </a:pPr>
            <a:r>
              <a:rPr lang="en-US" sz="1200" dirty="0">
                <a:latin typeface="Times New Roman" panose="02020603050405020304" pitchFamily="18" charset="0"/>
                <a:cs typeface="Times New Roman" panose="02020603050405020304" pitchFamily="18" charset="0"/>
              </a:rPr>
              <a:t>7-Smart cities and society.</a:t>
            </a:r>
            <a:endParaRPr lang="fr-FR" sz="1200" dirty="0">
              <a:latin typeface="Times New Roman" panose="02020603050405020304" pitchFamily="18" charset="0"/>
              <a:cs typeface="Times New Roman" panose="02020603050405020304" pitchFamily="18" charset="0"/>
            </a:endParaRPr>
          </a:p>
        </p:txBody>
      </p:sp>
      <p:pic>
        <p:nvPicPr>
          <p:cNvPr id="9" name="Image 8">
            <a:extLst>
              <a:ext uri="{FF2B5EF4-FFF2-40B4-BE49-F238E27FC236}">
                <a16:creationId xmlns:a16="http://schemas.microsoft.com/office/drawing/2014/main" id="{9D186D0C-F263-D93D-145D-AA7B79A42C98}"/>
              </a:ext>
            </a:extLst>
          </p:cNvPr>
          <p:cNvPicPr/>
          <p:nvPr/>
        </p:nvPicPr>
        <p:blipFill>
          <a:blip r:embed="rId2" cstate="print"/>
          <a:srcRect/>
          <a:stretch>
            <a:fillRect/>
          </a:stretch>
        </p:blipFill>
        <p:spPr bwMode="auto">
          <a:xfrm>
            <a:off x="2987899" y="120650"/>
            <a:ext cx="702966" cy="609739"/>
          </a:xfrm>
          <a:prstGeom prst="rect">
            <a:avLst/>
          </a:prstGeom>
          <a:ln>
            <a:noFill/>
          </a:ln>
          <a:effectLst>
            <a:softEdge rad="112500"/>
          </a:effectLst>
        </p:spPr>
      </p:pic>
      <p:sp>
        <p:nvSpPr>
          <p:cNvPr id="14" name="ZoneTexte 13">
            <a:extLst>
              <a:ext uri="{FF2B5EF4-FFF2-40B4-BE49-F238E27FC236}">
                <a16:creationId xmlns:a16="http://schemas.microsoft.com/office/drawing/2014/main" id="{48B1D229-D63B-CE96-3EA5-5002377B5400}"/>
              </a:ext>
            </a:extLst>
          </p:cNvPr>
          <p:cNvSpPr txBox="1"/>
          <p:nvPr/>
        </p:nvSpPr>
        <p:spPr>
          <a:xfrm>
            <a:off x="161131" y="2478729"/>
            <a:ext cx="3325415" cy="1938992"/>
          </a:xfrm>
          <a:prstGeom prst="rect">
            <a:avLst/>
          </a:prstGeom>
          <a:blipFill dpi="0" rotWithShape="1">
            <a:blip r:embed="rId3">
              <a:lum bright="70000" contrast="-70000"/>
            </a:blip>
            <a:srcRect/>
            <a:stretch>
              <a:fillRect/>
            </a:stretch>
          </a:blipFill>
          <a:effectLst>
            <a:reflection blurRad="6350" stA="50000" endA="300" endPos="90000" dist="50800" dir="5400000" sy="-100000" algn="bl" rotWithShape="0"/>
          </a:effectLst>
        </p:spPr>
        <p:txBody>
          <a:bodyPr>
            <a:spAutoFit/>
          </a:bodyPr>
          <a:lstStyle/>
          <a:p>
            <a:pPr algn="ctr">
              <a:spcAft>
                <a:spcPts val="0"/>
              </a:spcAft>
              <a:defRPr/>
            </a:pPr>
            <a:r>
              <a:rPr lang="en-US" sz="2400" b="1" kern="1400" dirty="0">
                <a:solidFill>
                  <a:srgbClr val="FFFFFF"/>
                </a:solidFill>
                <a:effectLst>
                  <a:glow rad="101600">
                    <a:srgbClr val="006666">
                      <a:alpha val="60000"/>
                    </a:srgbClr>
                  </a:glow>
                </a:effectLst>
                <a:latin typeface="Times New Roman"/>
                <a:ea typeface="Times New Roman"/>
                <a:cs typeface="Times New Roman"/>
              </a:rPr>
              <a:t>The City and Society: Promoting Interaction and Integration Towards a Sustainable Urban Space</a:t>
            </a:r>
            <a:endParaRPr lang="fr-FR" sz="2400" kern="1400" dirty="0">
              <a:solidFill>
                <a:srgbClr val="000000"/>
              </a:solidFill>
              <a:effectLst>
                <a:glow rad="101600">
                  <a:srgbClr val="006666">
                    <a:alpha val="60000"/>
                  </a:srgbClr>
                </a:glow>
              </a:effectLst>
              <a:latin typeface="Times New Roman"/>
              <a:ea typeface="Times New Roman"/>
            </a:endParaRPr>
          </a:p>
        </p:txBody>
      </p:sp>
      <p:sp>
        <p:nvSpPr>
          <p:cNvPr id="15" name="ZoneTexte 14">
            <a:extLst>
              <a:ext uri="{FF2B5EF4-FFF2-40B4-BE49-F238E27FC236}">
                <a16:creationId xmlns:a16="http://schemas.microsoft.com/office/drawing/2014/main" id="{C93E14E1-AACD-1384-02F2-7D655083F0AC}"/>
              </a:ext>
            </a:extLst>
          </p:cNvPr>
          <p:cNvSpPr txBox="1"/>
          <p:nvPr/>
        </p:nvSpPr>
        <p:spPr>
          <a:xfrm>
            <a:off x="763588" y="4516438"/>
            <a:ext cx="2070100" cy="307975"/>
          </a:xfrm>
          <a:prstGeom prst="rect">
            <a:avLst/>
          </a:prstGeom>
          <a:noFill/>
        </p:spPr>
        <p:txBody>
          <a:bodyPr wrap="none">
            <a:spAutoFit/>
          </a:bodyPr>
          <a:lstStyle/>
          <a:p>
            <a:pPr eaLnBrk="1" fontAlgn="auto" hangingPunct="1">
              <a:spcBef>
                <a:spcPts val="0"/>
              </a:spcBef>
              <a:spcAft>
                <a:spcPts val="0"/>
              </a:spcAft>
              <a:defRPr/>
            </a:pPr>
            <a:r>
              <a:rPr lang="en-US" sz="1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November 18 &amp; 19, 2025</a:t>
            </a:r>
            <a:endParaRPr lang="fr-FR" sz="1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4109" name="ZoneTexte 15">
            <a:extLst>
              <a:ext uri="{FF2B5EF4-FFF2-40B4-BE49-F238E27FC236}">
                <a16:creationId xmlns:a16="http://schemas.microsoft.com/office/drawing/2014/main" id="{6D25F5C7-E2CB-F441-D98F-75F776B3F702}"/>
              </a:ext>
            </a:extLst>
          </p:cNvPr>
          <p:cNvSpPr txBox="1">
            <a:spLocks noChangeArrowheads="1"/>
          </p:cNvSpPr>
          <p:nvPr/>
        </p:nvSpPr>
        <p:spPr bwMode="auto">
          <a:xfrm>
            <a:off x="455613" y="160338"/>
            <a:ext cx="27590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fr-FR" sz="900" b="1"/>
              <a:t>Algerian People's Democratic Republic</a:t>
            </a:r>
            <a:r>
              <a:rPr lang="en-US" altLang="fr-FR" sz="900"/>
              <a:t> </a:t>
            </a:r>
            <a:r>
              <a:rPr lang="en-US" altLang="fr-FR" sz="900" b="1"/>
              <a:t>Ministry of Higher Education and Scientific Research</a:t>
            </a:r>
            <a:endParaRPr lang="fr-FR" altLang="fr-FR" sz="900" b="1">
              <a:latin typeface="Times New Roman" panose="02020603050405020304" pitchFamily="18" charset="0"/>
              <a:cs typeface="Times New Roman" panose="02020603050405020304" pitchFamily="18" charset="0"/>
            </a:endParaRPr>
          </a:p>
        </p:txBody>
      </p:sp>
      <p:pic>
        <p:nvPicPr>
          <p:cNvPr id="4110" name="Image 23">
            <a:extLst>
              <a:ext uri="{FF2B5EF4-FFF2-40B4-BE49-F238E27FC236}">
                <a16:creationId xmlns:a16="http://schemas.microsoft.com/office/drawing/2014/main" id="{7C12D7B0-25D2-0114-5470-0128713C07B4}"/>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4288" y="7016750"/>
            <a:ext cx="322262" cy="32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11" name="Image 24">
            <a:extLst>
              <a:ext uri="{FF2B5EF4-FFF2-40B4-BE49-F238E27FC236}">
                <a16:creationId xmlns:a16="http://schemas.microsoft.com/office/drawing/2014/main" id="{1B1055F5-FB9D-9084-A12F-216363ECE893}"/>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6737350"/>
            <a:ext cx="36512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12" name="Image 25">
            <a:extLst>
              <a:ext uri="{FF2B5EF4-FFF2-40B4-BE49-F238E27FC236}">
                <a16:creationId xmlns:a16="http://schemas.microsoft.com/office/drawing/2014/main" id="{4BCB693A-89B4-9075-B3CF-B9FA509F2294}"/>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44450" y="6538913"/>
            <a:ext cx="277813"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 name="Rectangle 26">
            <a:extLst>
              <a:ext uri="{FF2B5EF4-FFF2-40B4-BE49-F238E27FC236}">
                <a16:creationId xmlns:a16="http://schemas.microsoft.com/office/drawing/2014/main" id="{F344B623-854B-0253-B774-BCA8A16EA2B2}"/>
              </a:ext>
            </a:extLst>
          </p:cNvPr>
          <p:cNvSpPr/>
          <p:nvPr/>
        </p:nvSpPr>
        <p:spPr>
          <a:xfrm>
            <a:off x="352425" y="476250"/>
            <a:ext cx="2892425" cy="508000"/>
          </a:xfrm>
          <a:prstGeom prst="rect">
            <a:avLst/>
          </a:prstGeom>
        </p:spPr>
        <p:txBody>
          <a:bodyPr>
            <a:spAutoFit/>
          </a:bodyPr>
          <a:lstStyle/>
          <a:p>
            <a:pPr algn="ctr" eaLnBrk="1" fontAlgn="auto" hangingPunct="1">
              <a:spcBef>
                <a:spcPts val="0"/>
              </a:spcBef>
              <a:spcAft>
                <a:spcPts val="0"/>
              </a:spcAft>
              <a:defRPr/>
            </a:pPr>
            <a:r>
              <a:rPr lang="en-US" sz="900" b="1" dirty="0" err="1"/>
              <a:t>Larbi</a:t>
            </a:r>
            <a:r>
              <a:rPr lang="en-US" sz="900" b="1" dirty="0"/>
              <a:t> Ben </a:t>
            </a:r>
            <a:r>
              <a:rPr lang="en-US" sz="900" b="1" dirty="0" err="1"/>
              <a:t>M’hidi</a:t>
            </a:r>
            <a:r>
              <a:rPr lang="en-US" sz="900" b="1" dirty="0"/>
              <a:t> University </a:t>
            </a:r>
            <a:r>
              <a:rPr lang="en-US" sz="900" b="1" dirty="0" err="1"/>
              <a:t>Oum</a:t>
            </a:r>
            <a:r>
              <a:rPr lang="en-US" sz="900" b="1" dirty="0"/>
              <a:t> El </a:t>
            </a:r>
            <a:r>
              <a:rPr lang="en-US" sz="900" b="1" dirty="0" err="1"/>
              <a:t>Bouaghi</a:t>
            </a:r>
            <a:r>
              <a:rPr lang="en-US" sz="900" dirty="0"/>
              <a:t> </a:t>
            </a:r>
          </a:p>
          <a:p>
            <a:pPr algn="ctr" eaLnBrk="1" fontAlgn="auto" hangingPunct="1">
              <a:spcBef>
                <a:spcPts val="0"/>
              </a:spcBef>
              <a:spcAft>
                <a:spcPts val="0"/>
              </a:spcAft>
              <a:defRPr/>
            </a:pPr>
            <a:r>
              <a:rPr lang="en-US" sz="900" b="1" dirty="0"/>
              <a:t>Faculty of Earth Sciences and Architecture</a:t>
            </a:r>
            <a:r>
              <a:rPr lang="en-US" sz="900" dirty="0"/>
              <a:t> </a:t>
            </a:r>
          </a:p>
          <a:p>
            <a:pPr algn="ctr" eaLnBrk="1" fontAlgn="auto" hangingPunct="1">
              <a:spcBef>
                <a:spcPts val="0"/>
              </a:spcBef>
              <a:spcAft>
                <a:spcPts val="0"/>
              </a:spcAft>
              <a:defRPr/>
            </a:pPr>
            <a:r>
              <a:rPr lang="en-US" sz="900" b="1" dirty="0"/>
              <a:t>Department of Geography and Spatial Planning</a:t>
            </a:r>
            <a:endParaRPr lang="fr-FR" sz="900" b="1" dirty="0">
              <a:latin typeface="+mn-lt"/>
            </a:endParaRPr>
          </a:p>
        </p:txBody>
      </p:sp>
      <p:sp>
        <p:nvSpPr>
          <p:cNvPr id="4114" name="ZoneTexte 27">
            <a:extLst>
              <a:ext uri="{FF2B5EF4-FFF2-40B4-BE49-F238E27FC236}">
                <a16:creationId xmlns:a16="http://schemas.microsoft.com/office/drawing/2014/main" id="{4D599E47-C03C-E854-CCE4-DBC7AA6CB72C}"/>
              </a:ext>
            </a:extLst>
          </p:cNvPr>
          <p:cNvSpPr txBox="1">
            <a:spLocks noChangeArrowheads="1"/>
          </p:cNvSpPr>
          <p:nvPr/>
        </p:nvSpPr>
        <p:spPr bwMode="auto">
          <a:xfrm>
            <a:off x="123825" y="984250"/>
            <a:ext cx="342265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a:r>
              <a:rPr lang="en-US" altLang="fr-FR" sz="1000" b="1"/>
              <a:t>Laboratory for Quality of Use Evaluation in Architecture and the Built Environment</a:t>
            </a:r>
            <a:r>
              <a:rPr lang="en-US" altLang="fr-FR" sz="1000"/>
              <a:t> </a:t>
            </a:r>
          </a:p>
          <a:p>
            <a:pPr algn="ctr"/>
            <a:r>
              <a:rPr lang="en-US" altLang="fr-FR" sz="1000" b="1"/>
              <a:t>Laboratory for Social Problems in Algerian Society</a:t>
            </a:r>
            <a:endParaRPr lang="fr-FR" altLang="fr-FR" sz="1000" b="1">
              <a:latin typeface="Times New Roman" panose="02020603050405020304" pitchFamily="18" charset="0"/>
              <a:cs typeface="Times New Roman" panose="02020603050405020304" pitchFamily="18" charset="0"/>
            </a:endParaRPr>
          </a:p>
        </p:txBody>
      </p:sp>
      <p:sp>
        <p:nvSpPr>
          <p:cNvPr id="34" name="Rectangle 33">
            <a:extLst>
              <a:ext uri="{FF2B5EF4-FFF2-40B4-BE49-F238E27FC236}">
                <a16:creationId xmlns:a16="http://schemas.microsoft.com/office/drawing/2014/main" id="{D3500777-69A1-01CF-6686-D4642287C23A}"/>
              </a:ext>
            </a:extLst>
          </p:cNvPr>
          <p:cNvSpPr>
            <a:spLocks/>
          </p:cNvSpPr>
          <p:nvPr/>
        </p:nvSpPr>
        <p:spPr>
          <a:xfrm>
            <a:off x="234950" y="2378075"/>
            <a:ext cx="3105150" cy="346075"/>
          </a:xfrm>
          <a:prstGeom prst="rect">
            <a:avLst/>
          </a:prstGeom>
          <a:noFill/>
          <a:ln w="12700" cap="flat" cmpd="sng" algn="ctr">
            <a:noFill/>
            <a:prstDash val="solid"/>
            <a:miter lim="800000"/>
          </a:ln>
          <a:effectLst/>
        </p:spPr>
        <p:txBody>
          <a:bodyPr anchor="ctr"/>
          <a:lstStyle/>
          <a:p>
            <a:pPr algn="ctr" rtl="1">
              <a:spcAft>
                <a:spcPts val="0"/>
              </a:spcAft>
              <a:defRPr/>
            </a:pPr>
            <a:r>
              <a:rPr lang="fr-FR" sz="1400" b="1" kern="1400" dirty="0">
                <a:solidFill>
                  <a:srgbClr val="000000"/>
                </a:solidFill>
                <a:latin typeface="Times New Roman"/>
                <a:ea typeface="Times New Roman"/>
              </a:rPr>
              <a:t> </a:t>
            </a:r>
            <a:r>
              <a:rPr lang="en-US" sz="1400" b="1" dirty="0"/>
              <a:t>Organize a National Conference on</a:t>
            </a:r>
            <a:endParaRPr lang="fr-FR" sz="1400" b="1" kern="1400" dirty="0">
              <a:solidFill>
                <a:srgbClr val="000000"/>
              </a:solidFill>
              <a:latin typeface="Times New Roman"/>
              <a:ea typeface="Times New Roman"/>
            </a:endParaRPr>
          </a:p>
          <a:p>
            <a:pPr algn="ctr" rtl="1">
              <a:spcAft>
                <a:spcPts val="0"/>
              </a:spcAft>
              <a:defRPr/>
            </a:pPr>
            <a:r>
              <a:rPr lang="ar-DZ" sz="1400" kern="1400" dirty="0">
                <a:solidFill>
                  <a:srgbClr val="000000"/>
                </a:solidFill>
                <a:latin typeface="Times New Roman"/>
                <a:ea typeface="Times New Roman"/>
              </a:rPr>
              <a:t> </a:t>
            </a:r>
            <a:endParaRPr lang="fr-FR" sz="1400" kern="1400" dirty="0">
              <a:solidFill>
                <a:srgbClr val="000000"/>
              </a:solidFill>
              <a:latin typeface="Times New Roman"/>
              <a:ea typeface="Times New Roman"/>
            </a:endParaRPr>
          </a:p>
        </p:txBody>
      </p:sp>
      <p:pic>
        <p:nvPicPr>
          <p:cNvPr id="35" name="Image 34">
            <a:extLst>
              <a:ext uri="{FF2B5EF4-FFF2-40B4-BE49-F238E27FC236}">
                <a16:creationId xmlns:a16="http://schemas.microsoft.com/office/drawing/2014/main" id="{C7B45E75-C680-F486-BB0D-F8DA1813BA1A}"/>
              </a:ext>
            </a:extLst>
          </p:cNvPr>
          <p:cNvPicPr/>
          <p:nvPr/>
        </p:nvPicPr>
        <p:blipFill>
          <a:blip r:embed="rId2" cstate="print"/>
          <a:srcRect/>
          <a:stretch>
            <a:fillRect/>
          </a:stretch>
        </p:blipFill>
        <p:spPr bwMode="auto">
          <a:xfrm>
            <a:off x="-68908" y="120650"/>
            <a:ext cx="702966" cy="609739"/>
          </a:xfrm>
          <a:prstGeom prst="rect">
            <a:avLst/>
          </a:prstGeom>
          <a:ln>
            <a:noFill/>
          </a:ln>
          <a:effectLst>
            <a:softEdge rad="112500"/>
          </a:effectLst>
        </p:spPr>
      </p:pic>
      <p:sp>
        <p:nvSpPr>
          <p:cNvPr id="17" name="ZoneTexte 16">
            <a:extLst>
              <a:ext uri="{FF2B5EF4-FFF2-40B4-BE49-F238E27FC236}">
                <a16:creationId xmlns:a16="http://schemas.microsoft.com/office/drawing/2014/main" id="{23856B9D-F3D1-AF07-C3DD-0C15A621CB26}"/>
              </a:ext>
            </a:extLst>
          </p:cNvPr>
          <p:cNvSpPr txBox="1"/>
          <p:nvPr/>
        </p:nvSpPr>
        <p:spPr>
          <a:xfrm>
            <a:off x="49213" y="6016625"/>
            <a:ext cx="2805112" cy="1322388"/>
          </a:xfrm>
          <a:prstGeom prst="rect">
            <a:avLst/>
          </a:prstGeom>
          <a:noFill/>
        </p:spPr>
        <p:txBody>
          <a:bodyPr>
            <a:spAutoFit/>
          </a:bodyPr>
          <a:lstStyle/>
          <a:p>
            <a:pPr eaLnBrk="1" fontAlgn="auto" hangingPunct="1">
              <a:spcBef>
                <a:spcPts val="0"/>
              </a:spcBef>
              <a:spcAft>
                <a:spcPts val="0"/>
              </a:spcAft>
              <a:defRPr/>
            </a:pPr>
            <a:r>
              <a:rPr lang="fr-FR" sz="1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Contact:</a:t>
            </a:r>
          </a:p>
          <a:p>
            <a:pPr eaLnBrk="1" fontAlgn="auto" hangingPunct="1">
              <a:spcBef>
                <a:spcPts val="0"/>
              </a:spcBef>
              <a:spcAft>
                <a:spcPts val="0"/>
              </a:spcAft>
              <a:defRPr/>
            </a:pPr>
            <a:endParaRPr lang="fr-FR" sz="1600" dirty="0">
              <a:latin typeface="Times New Roman" panose="02020603050405020304" pitchFamily="18" charset="0"/>
              <a:cs typeface="Times New Roman" panose="02020603050405020304" pitchFamily="18" charset="0"/>
            </a:endParaRPr>
          </a:p>
          <a:p>
            <a:pPr eaLnBrk="1" fontAlgn="auto" hangingPunct="1">
              <a:spcBef>
                <a:spcPts val="0"/>
              </a:spcBef>
              <a:spcAft>
                <a:spcPts val="0"/>
              </a:spcAft>
              <a:defRPr/>
            </a:pPr>
            <a:r>
              <a:rPr lang="fr-FR" sz="1600" dirty="0">
                <a:latin typeface="Times New Roman" panose="02020603050405020304" pitchFamily="18" charset="0"/>
                <a:cs typeface="Times New Roman" panose="02020603050405020304" pitchFamily="18" charset="0"/>
              </a:rPr>
              <a:t>      </a:t>
            </a:r>
            <a:r>
              <a:rPr lang="fr-FR" sz="1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+213696280602</a:t>
            </a:r>
          </a:p>
          <a:p>
            <a:pPr eaLnBrk="1" fontAlgn="auto" hangingPunct="1">
              <a:spcBef>
                <a:spcPts val="0"/>
              </a:spcBef>
              <a:spcAft>
                <a:spcPts val="0"/>
              </a:spcAft>
              <a:defRPr/>
            </a:pPr>
            <a:r>
              <a:rPr lang="fr-FR" sz="1600" dirty="0">
                <a:latin typeface="Times New Roman" panose="02020603050405020304" pitchFamily="18" charset="0"/>
                <a:cs typeface="Times New Roman" panose="02020603050405020304" pitchFamily="18" charset="0"/>
              </a:rPr>
              <a:t>    </a:t>
            </a:r>
            <a:r>
              <a:rPr lang="fr-FR" sz="1600" b="1" u="sng" kern="1400" dirty="0">
                <a:solidFill>
                  <a:srgbClr val="000000"/>
                </a:solidFill>
                <a:latin typeface="Times New Roman"/>
                <a:ea typeface="Times New Roman"/>
                <a:cs typeface="Times New Roman"/>
                <a:hlinkClick r:id="rId7"/>
              </a:rPr>
              <a:t>nccs@univ-oeb.dz</a:t>
            </a:r>
            <a:endParaRPr lang="fr-FR" sz="1600" kern="1400" dirty="0">
              <a:solidFill>
                <a:srgbClr val="000000"/>
              </a:solidFill>
              <a:latin typeface="Times New Roman"/>
              <a:ea typeface="Times New Roman"/>
            </a:endParaRPr>
          </a:p>
          <a:p>
            <a:pPr eaLnBrk="1" fontAlgn="auto" hangingPunct="1">
              <a:spcBef>
                <a:spcPts val="0"/>
              </a:spcBef>
              <a:spcAft>
                <a:spcPts val="0"/>
              </a:spcAft>
              <a:defRPr/>
            </a:pPr>
            <a:r>
              <a:rPr lang="fr-FR" sz="1600" dirty="0">
                <a:latin typeface="Times New Roman" panose="02020603050405020304" pitchFamily="18" charset="0"/>
                <a:cs typeface="Times New Roman" panose="02020603050405020304" pitchFamily="18" charset="0"/>
              </a:rPr>
              <a:t>    </a:t>
            </a:r>
            <a:r>
              <a:rPr lang="fr-FR" sz="1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Oum El </a:t>
            </a:r>
            <a:r>
              <a:rPr lang="fr-FR" sz="16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Bouaghi</a:t>
            </a:r>
            <a:r>
              <a:rPr lang="fr-FR" sz="1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16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Algeria</a:t>
            </a:r>
            <a:endParaRPr lang="fr-FR" sz="1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40" name="Rectangle 39">
            <a:extLst>
              <a:ext uri="{FF2B5EF4-FFF2-40B4-BE49-F238E27FC236}">
                <a16:creationId xmlns:a16="http://schemas.microsoft.com/office/drawing/2014/main" id="{CDB016F3-A00E-A85C-F4B4-8ED60125C1A1}"/>
              </a:ext>
            </a:extLst>
          </p:cNvPr>
          <p:cNvSpPr>
            <a:spLocks/>
          </p:cNvSpPr>
          <p:nvPr/>
        </p:nvSpPr>
        <p:spPr>
          <a:xfrm>
            <a:off x="196850" y="4794250"/>
            <a:ext cx="3271838" cy="958850"/>
          </a:xfrm>
          <a:prstGeom prst="rect">
            <a:avLst/>
          </a:prstGeom>
          <a:noFill/>
          <a:ln w="12700" cap="flat" cmpd="sng" algn="ctr">
            <a:noFill/>
            <a:prstDash val="solid"/>
            <a:miter lim="800000"/>
          </a:ln>
          <a:effectLst/>
        </p:spPr>
        <p:txBody>
          <a:bodyPr anchor="ctr"/>
          <a:lstStyle/>
          <a:p>
            <a:pPr algn="ctr">
              <a:spcAft>
                <a:spcPts val="0"/>
              </a:spcAft>
              <a:defRPr/>
            </a:pPr>
            <a:r>
              <a:rPr lang="en-US" sz="1200" b="1" kern="1400" dirty="0">
                <a:solidFill>
                  <a:srgbClr val="000000"/>
                </a:solidFill>
                <a:latin typeface="Times New Roman"/>
                <a:ea typeface="Times New Roman"/>
                <a:cs typeface="Times New Roman"/>
              </a:rPr>
              <a:t>Honorary President: </a:t>
            </a:r>
          </a:p>
          <a:p>
            <a:pPr algn="ctr">
              <a:spcAft>
                <a:spcPts val="0"/>
              </a:spcAft>
              <a:defRPr/>
            </a:pPr>
            <a:r>
              <a:rPr lang="en-US" sz="1200" b="1" kern="1400" dirty="0">
                <a:solidFill>
                  <a:srgbClr val="000000"/>
                </a:solidFill>
                <a:latin typeface="Times New Roman"/>
                <a:ea typeface="Times New Roman"/>
                <a:cs typeface="Times New Roman"/>
              </a:rPr>
              <a:t>Pr. </a:t>
            </a:r>
            <a:r>
              <a:rPr lang="en-US" sz="1200" b="1" kern="1400" dirty="0" err="1">
                <a:solidFill>
                  <a:srgbClr val="000000"/>
                </a:solidFill>
                <a:latin typeface="Times New Roman"/>
                <a:ea typeface="Times New Roman"/>
                <a:cs typeface="Times New Roman"/>
              </a:rPr>
              <a:t>Dibi</a:t>
            </a:r>
            <a:r>
              <a:rPr lang="en-US" sz="1200" b="1" kern="1400" dirty="0">
                <a:solidFill>
                  <a:srgbClr val="000000"/>
                </a:solidFill>
                <a:latin typeface="Times New Roman"/>
                <a:ea typeface="Times New Roman"/>
                <a:cs typeface="Times New Roman"/>
              </a:rPr>
              <a:t> </a:t>
            </a:r>
            <a:r>
              <a:rPr lang="en-US" sz="1200" b="1" kern="1400" dirty="0" err="1">
                <a:solidFill>
                  <a:srgbClr val="000000"/>
                </a:solidFill>
                <a:latin typeface="Times New Roman"/>
                <a:ea typeface="Times New Roman"/>
                <a:cs typeface="Times New Roman"/>
              </a:rPr>
              <a:t>Zoheir</a:t>
            </a:r>
            <a:r>
              <a:rPr lang="en-US" sz="1200" b="1" kern="1400" dirty="0">
                <a:solidFill>
                  <a:srgbClr val="000000"/>
                </a:solidFill>
                <a:latin typeface="Times New Roman"/>
                <a:ea typeface="Times New Roman"/>
                <a:cs typeface="Times New Roman"/>
              </a:rPr>
              <a:t> </a:t>
            </a:r>
          </a:p>
          <a:p>
            <a:pPr algn="ctr">
              <a:spcAft>
                <a:spcPts val="0"/>
              </a:spcAft>
              <a:defRPr/>
            </a:pPr>
            <a:r>
              <a:rPr lang="en-US" sz="1200" b="1" kern="1400" dirty="0">
                <a:solidFill>
                  <a:srgbClr val="000000"/>
                </a:solidFill>
                <a:latin typeface="Times New Roman"/>
                <a:ea typeface="Times New Roman"/>
                <a:cs typeface="Times New Roman"/>
              </a:rPr>
              <a:t>-Rector of </a:t>
            </a:r>
            <a:r>
              <a:rPr lang="en-US" sz="1200" b="1" kern="1400" dirty="0" err="1">
                <a:solidFill>
                  <a:srgbClr val="000000"/>
                </a:solidFill>
                <a:latin typeface="Times New Roman"/>
                <a:ea typeface="Times New Roman"/>
                <a:cs typeface="Times New Roman"/>
              </a:rPr>
              <a:t>Oum</a:t>
            </a:r>
            <a:r>
              <a:rPr lang="en-US" sz="1200" b="1" kern="1400" dirty="0">
                <a:solidFill>
                  <a:srgbClr val="000000"/>
                </a:solidFill>
                <a:latin typeface="Times New Roman"/>
                <a:ea typeface="Times New Roman"/>
                <a:cs typeface="Times New Roman"/>
              </a:rPr>
              <a:t> El </a:t>
            </a:r>
            <a:r>
              <a:rPr lang="en-US" sz="1200" b="1" kern="1400" dirty="0" err="1">
                <a:solidFill>
                  <a:srgbClr val="000000"/>
                </a:solidFill>
                <a:latin typeface="Times New Roman"/>
                <a:ea typeface="Times New Roman"/>
                <a:cs typeface="Times New Roman"/>
              </a:rPr>
              <a:t>Bouaghi</a:t>
            </a:r>
            <a:r>
              <a:rPr lang="en-US" sz="1200" b="1" kern="1400" dirty="0">
                <a:solidFill>
                  <a:srgbClr val="000000"/>
                </a:solidFill>
                <a:latin typeface="Times New Roman"/>
                <a:ea typeface="Times New Roman"/>
                <a:cs typeface="Times New Roman"/>
              </a:rPr>
              <a:t> University-</a:t>
            </a:r>
            <a:endParaRPr lang="fr-FR" sz="1200" kern="1400" dirty="0">
              <a:solidFill>
                <a:srgbClr val="000000"/>
              </a:solidFill>
              <a:latin typeface="Times New Roman"/>
              <a:ea typeface="Times New Roman"/>
            </a:endParaRPr>
          </a:p>
        </p:txBody>
      </p:sp>
      <p:sp>
        <p:nvSpPr>
          <p:cNvPr id="41" name="Rectangle 40">
            <a:extLst>
              <a:ext uri="{FF2B5EF4-FFF2-40B4-BE49-F238E27FC236}">
                <a16:creationId xmlns:a16="http://schemas.microsoft.com/office/drawing/2014/main" id="{D9E8464A-4854-E96F-349A-7D1DA39E9A06}"/>
              </a:ext>
            </a:extLst>
          </p:cNvPr>
          <p:cNvSpPr>
            <a:spLocks/>
          </p:cNvSpPr>
          <p:nvPr/>
        </p:nvSpPr>
        <p:spPr>
          <a:xfrm>
            <a:off x="160338" y="5494338"/>
            <a:ext cx="3325812" cy="722312"/>
          </a:xfrm>
          <a:prstGeom prst="rect">
            <a:avLst/>
          </a:prstGeom>
          <a:noFill/>
          <a:ln w="12700" cap="flat" cmpd="sng" algn="ctr">
            <a:noFill/>
            <a:prstDash val="solid"/>
            <a:miter lim="800000"/>
          </a:ln>
          <a:effectLst/>
        </p:spPr>
        <p:txBody>
          <a:bodyPr anchor="ctr"/>
          <a:lstStyle/>
          <a:p>
            <a:pPr algn="ctr" rtl="1">
              <a:spcAft>
                <a:spcPts val="0"/>
              </a:spcAft>
              <a:defRPr/>
            </a:pPr>
            <a:r>
              <a:rPr lang="fr-FR" sz="1200" b="1" kern="1400" dirty="0">
                <a:solidFill>
                  <a:srgbClr val="000000"/>
                </a:solidFill>
                <a:latin typeface="Times New Roman"/>
                <a:ea typeface="Times New Roman"/>
                <a:cs typeface="Times New Roman"/>
              </a:rPr>
              <a:t> </a:t>
            </a:r>
            <a:r>
              <a:rPr lang="en-US" sz="1200" b="1" kern="1400" dirty="0">
                <a:solidFill>
                  <a:srgbClr val="000000"/>
                </a:solidFill>
                <a:latin typeface="Times New Roman"/>
                <a:ea typeface="Times New Roman"/>
                <a:cs typeface="Times New Roman"/>
              </a:rPr>
              <a:t>President of the Conference: </a:t>
            </a:r>
          </a:p>
          <a:p>
            <a:pPr algn="ctr" rtl="1">
              <a:spcAft>
                <a:spcPts val="0"/>
              </a:spcAft>
              <a:defRPr/>
            </a:pPr>
            <a:r>
              <a:rPr lang="en-US" sz="1200" b="1" kern="1400" dirty="0">
                <a:solidFill>
                  <a:srgbClr val="000000"/>
                </a:solidFill>
                <a:latin typeface="Times New Roman"/>
                <a:ea typeface="Times New Roman"/>
                <a:cs typeface="Times New Roman"/>
              </a:rPr>
              <a:t>Pr. </a:t>
            </a:r>
            <a:r>
              <a:rPr lang="en-US" sz="1200" b="1" kern="1400" dirty="0" err="1">
                <a:solidFill>
                  <a:srgbClr val="000000"/>
                </a:solidFill>
                <a:latin typeface="Times New Roman"/>
                <a:ea typeface="Times New Roman"/>
                <a:cs typeface="Times New Roman"/>
              </a:rPr>
              <a:t>Feddal</a:t>
            </a:r>
            <a:r>
              <a:rPr lang="en-US" sz="1200" b="1" kern="1400" dirty="0">
                <a:solidFill>
                  <a:srgbClr val="000000"/>
                </a:solidFill>
                <a:latin typeface="Times New Roman"/>
                <a:ea typeface="Times New Roman"/>
                <a:cs typeface="Times New Roman"/>
              </a:rPr>
              <a:t> Nadia </a:t>
            </a:r>
            <a:endParaRPr lang="fr-FR" sz="1200" kern="1400" dirty="0">
              <a:solidFill>
                <a:srgbClr val="000000"/>
              </a:solidFill>
              <a:latin typeface="Times New Roman"/>
              <a:ea typeface="Times New Roman"/>
            </a:endParaRPr>
          </a:p>
          <a:p>
            <a:pPr algn="ctr">
              <a:spcAft>
                <a:spcPts val="0"/>
              </a:spcAft>
              <a:defRPr/>
            </a:pPr>
            <a:r>
              <a:rPr lang="fr-FR" sz="1200" kern="1400" dirty="0">
                <a:solidFill>
                  <a:srgbClr val="000000"/>
                </a:solidFill>
                <a:latin typeface="Times New Roman"/>
                <a:ea typeface="Times New Roman"/>
              </a:rPr>
              <a:t> </a:t>
            </a:r>
          </a:p>
        </p:txBody>
      </p:sp>
      <p:pic>
        <p:nvPicPr>
          <p:cNvPr id="4120" name="Image 4">
            <a:extLst>
              <a:ext uri="{FF2B5EF4-FFF2-40B4-BE49-F238E27FC236}">
                <a16:creationId xmlns:a16="http://schemas.microsoft.com/office/drawing/2014/main" id="{43666AB1-5D4A-72D0-E8B6-EB2EA7504F93}"/>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0338" y="1519238"/>
            <a:ext cx="676275"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21" name="Image 5">
            <a:extLst>
              <a:ext uri="{FF2B5EF4-FFF2-40B4-BE49-F238E27FC236}">
                <a16:creationId xmlns:a16="http://schemas.microsoft.com/office/drawing/2014/main" id="{DE3F0406-44DD-F3CE-7756-503BA7E5D229}"/>
              </a:ext>
            </a:extLst>
          </p:cNvPr>
          <p:cNvPicPr>
            <a:picLocks noChangeAspect="1" noChangeArrowheads="1"/>
          </p:cNvPicPr>
          <p:nvPr/>
        </p:nvPicPr>
        <p:blipFill>
          <a:blip r:embed="rId9">
            <a:extLst>
              <a:ext uri="{28A0092B-C50C-407E-A947-70E740481C1C}">
                <a14:useLocalDpi xmlns:a14="http://schemas.microsoft.com/office/drawing/2010/main" val="0"/>
              </a:ext>
            </a:extLst>
          </a:blip>
          <a:srcRect l="16809" r="16110" b="45033"/>
          <a:stretch>
            <a:fillRect/>
          </a:stretch>
        </p:blipFill>
        <p:spPr bwMode="auto">
          <a:xfrm>
            <a:off x="2809875" y="1522413"/>
            <a:ext cx="676275" cy="61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22" name="Image 7">
            <a:extLst>
              <a:ext uri="{FF2B5EF4-FFF2-40B4-BE49-F238E27FC236}">
                <a16:creationId xmlns:a16="http://schemas.microsoft.com/office/drawing/2014/main" id="{D5A6596E-0911-5799-FCEF-4A1E5DD48864}"/>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22338" y="1517650"/>
            <a:ext cx="671512"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23" name="Image 10">
            <a:extLst>
              <a:ext uri="{FF2B5EF4-FFF2-40B4-BE49-F238E27FC236}">
                <a16:creationId xmlns:a16="http://schemas.microsoft.com/office/drawing/2014/main" id="{055AADE1-054C-EB7D-9759-303A7350A902}"/>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135188" y="1514475"/>
            <a:ext cx="5080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24" name="Image 11">
            <a:extLst>
              <a:ext uri="{FF2B5EF4-FFF2-40B4-BE49-F238E27FC236}">
                <a16:creationId xmlns:a16="http://schemas.microsoft.com/office/drawing/2014/main" id="{E055F761-C48C-F297-69A6-1BD81E1E0AE7}"/>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308100" y="2057400"/>
            <a:ext cx="962025" cy="312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6CBF188-43B0-B96A-5452-C18288DF46E0}"/>
              </a:ext>
            </a:extLst>
          </p:cNvPr>
          <p:cNvSpPr/>
          <p:nvPr/>
        </p:nvSpPr>
        <p:spPr>
          <a:xfrm>
            <a:off x="7135813" y="120650"/>
            <a:ext cx="3506787" cy="7315200"/>
          </a:xfrm>
          <a:prstGeom prst="rect">
            <a:avLst/>
          </a:prstGeom>
          <a:ln>
            <a:noFill/>
          </a:ln>
        </p:spPr>
        <p:style>
          <a:lnRef idx="2">
            <a:schemeClr val="accent2"/>
          </a:lnRef>
          <a:fillRef idx="1">
            <a:schemeClr val="lt1"/>
          </a:fillRef>
          <a:effectRef idx="0">
            <a:schemeClr val="accent2"/>
          </a:effectRef>
          <a:fontRef idx="minor">
            <a:schemeClr val="dk1"/>
          </a:fontRef>
        </p:style>
        <p:txBody>
          <a:bodyPr anchor="ctr"/>
          <a:lstStyle/>
          <a:p>
            <a:pPr algn="ctr" eaLnBrk="1" fontAlgn="auto" hangingPunct="1">
              <a:spcBef>
                <a:spcPts val="0"/>
              </a:spcBef>
              <a:spcAft>
                <a:spcPts val="0"/>
              </a:spcAft>
              <a:defRPr/>
            </a:pPr>
            <a:endParaRPr lang="fr-FR"/>
          </a:p>
        </p:txBody>
      </p:sp>
      <p:sp>
        <p:nvSpPr>
          <p:cNvPr id="29" name="Organigramme : Délai 28">
            <a:extLst>
              <a:ext uri="{FF2B5EF4-FFF2-40B4-BE49-F238E27FC236}">
                <a16:creationId xmlns:a16="http://schemas.microsoft.com/office/drawing/2014/main" id="{7E8BF805-FEDC-45AD-5F68-CD8F128903A1}"/>
              </a:ext>
            </a:extLst>
          </p:cNvPr>
          <p:cNvSpPr/>
          <p:nvPr/>
        </p:nvSpPr>
        <p:spPr>
          <a:xfrm>
            <a:off x="7170738" y="6678613"/>
            <a:ext cx="2495550" cy="709612"/>
          </a:xfrm>
          <a:prstGeom prst="flowChartDelay">
            <a:avLst/>
          </a:prstGeom>
          <a:solidFill>
            <a:srgbClr val="006666"/>
          </a:solidFill>
          <a:ln>
            <a:solidFill>
              <a:srgbClr val="006666"/>
            </a:solidFill>
          </a:ln>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fr-FR"/>
          </a:p>
        </p:txBody>
      </p:sp>
      <p:sp>
        <p:nvSpPr>
          <p:cNvPr id="4" name="Rectangle 3">
            <a:extLst>
              <a:ext uri="{FF2B5EF4-FFF2-40B4-BE49-F238E27FC236}">
                <a16:creationId xmlns:a16="http://schemas.microsoft.com/office/drawing/2014/main" id="{79854AE5-D61B-4895-B67F-515A2F148618}"/>
              </a:ext>
            </a:extLst>
          </p:cNvPr>
          <p:cNvSpPr/>
          <p:nvPr/>
        </p:nvSpPr>
        <p:spPr>
          <a:xfrm>
            <a:off x="30163" y="120650"/>
            <a:ext cx="3508375" cy="7315200"/>
          </a:xfrm>
          <a:prstGeom prst="rect">
            <a:avLst/>
          </a:prstGeom>
          <a:ln>
            <a:noFill/>
          </a:ln>
        </p:spPr>
        <p:style>
          <a:lnRef idx="2">
            <a:schemeClr val="accent2"/>
          </a:lnRef>
          <a:fillRef idx="1">
            <a:schemeClr val="lt1"/>
          </a:fillRef>
          <a:effectRef idx="0">
            <a:schemeClr val="accent2"/>
          </a:effectRef>
          <a:fontRef idx="minor">
            <a:schemeClr val="dk1"/>
          </a:fontRef>
        </p:style>
        <p:txBody>
          <a:bodyPr anchor="ctr"/>
          <a:lstStyle/>
          <a:p>
            <a:pPr algn="ctr" eaLnBrk="1" fontAlgn="auto" hangingPunct="1">
              <a:spcBef>
                <a:spcPts val="0"/>
              </a:spcBef>
              <a:spcAft>
                <a:spcPts val="0"/>
              </a:spcAft>
              <a:defRPr/>
            </a:pPr>
            <a:endParaRPr lang="fr-FR" dirty="0"/>
          </a:p>
        </p:txBody>
      </p:sp>
      <p:sp>
        <p:nvSpPr>
          <p:cNvPr id="6" name="Rectangle 5">
            <a:extLst>
              <a:ext uri="{FF2B5EF4-FFF2-40B4-BE49-F238E27FC236}">
                <a16:creationId xmlns:a16="http://schemas.microsoft.com/office/drawing/2014/main" id="{B1D53078-98F4-F445-93EE-FB25354748C4}"/>
              </a:ext>
            </a:extLst>
          </p:cNvPr>
          <p:cNvSpPr/>
          <p:nvPr/>
        </p:nvSpPr>
        <p:spPr>
          <a:xfrm>
            <a:off x="3582988" y="120650"/>
            <a:ext cx="3506787" cy="7315200"/>
          </a:xfrm>
          <a:prstGeom prst="rect">
            <a:avLst/>
          </a:prstGeom>
          <a:ln>
            <a:noFill/>
          </a:ln>
        </p:spPr>
        <p:style>
          <a:lnRef idx="2">
            <a:schemeClr val="accent2"/>
          </a:lnRef>
          <a:fillRef idx="1">
            <a:schemeClr val="lt1"/>
          </a:fillRef>
          <a:effectRef idx="0">
            <a:schemeClr val="accent2"/>
          </a:effectRef>
          <a:fontRef idx="minor">
            <a:schemeClr val="dk1"/>
          </a:fontRef>
        </p:style>
        <p:txBody>
          <a:bodyPr anchor="ctr"/>
          <a:lstStyle/>
          <a:p>
            <a:pPr algn="ctr" eaLnBrk="1" fontAlgn="auto" hangingPunct="1">
              <a:spcBef>
                <a:spcPts val="0"/>
              </a:spcBef>
              <a:spcAft>
                <a:spcPts val="0"/>
              </a:spcAft>
              <a:defRPr/>
            </a:pPr>
            <a:endParaRPr lang="fr-FR"/>
          </a:p>
        </p:txBody>
      </p:sp>
      <p:sp>
        <p:nvSpPr>
          <p:cNvPr id="8" name="ZoneTexte 7">
            <a:extLst>
              <a:ext uri="{FF2B5EF4-FFF2-40B4-BE49-F238E27FC236}">
                <a16:creationId xmlns:a16="http://schemas.microsoft.com/office/drawing/2014/main" id="{09766AEC-BF50-0E14-8131-00A606A67AA8}"/>
              </a:ext>
            </a:extLst>
          </p:cNvPr>
          <p:cNvSpPr txBox="1"/>
          <p:nvPr/>
        </p:nvSpPr>
        <p:spPr>
          <a:xfrm>
            <a:off x="127000" y="60325"/>
            <a:ext cx="1782763" cy="307975"/>
          </a:xfrm>
          <a:prstGeom prst="rect">
            <a:avLst/>
          </a:prstGeom>
          <a:noFill/>
        </p:spPr>
        <p:txBody>
          <a:bodyPr wrap="none">
            <a:spAutoFit/>
          </a:bodyPr>
          <a:lstStyle/>
          <a:p>
            <a:pPr eaLnBrk="1" fontAlgn="auto" hangingPunct="1">
              <a:spcBef>
                <a:spcPts val="0"/>
              </a:spcBef>
              <a:spcAft>
                <a:spcPts val="0"/>
              </a:spcAft>
              <a:defRPr/>
            </a:pPr>
            <a:r>
              <a:rPr lang="fr-FR" sz="14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Scientific</a:t>
            </a:r>
            <a:r>
              <a:rPr lang="fr-FR" sz="1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14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Committee</a:t>
            </a:r>
            <a:endParaRPr lang="fr-FR" sz="1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9" name="ZoneTexte 8">
            <a:extLst>
              <a:ext uri="{FF2B5EF4-FFF2-40B4-BE49-F238E27FC236}">
                <a16:creationId xmlns:a16="http://schemas.microsoft.com/office/drawing/2014/main" id="{7ECE0C24-8172-F4C2-EA1C-F316EBD1C423}"/>
              </a:ext>
            </a:extLst>
          </p:cNvPr>
          <p:cNvSpPr txBox="1"/>
          <p:nvPr/>
        </p:nvSpPr>
        <p:spPr>
          <a:xfrm>
            <a:off x="3652838" y="2331222"/>
            <a:ext cx="1943100" cy="307975"/>
          </a:xfrm>
          <a:prstGeom prst="rect">
            <a:avLst/>
          </a:prstGeom>
          <a:noFill/>
        </p:spPr>
        <p:txBody>
          <a:bodyPr wrap="none">
            <a:spAutoFit/>
          </a:bodyPr>
          <a:lstStyle/>
          <a:p>
            <a:pPr eaLnBrk="1" fontAlgn="auto" hangingPunct="1">
              <a:spcBef>
                <a:spcPts val="0"/>
              </a:spcBef>
              <a:spcAft>
                <a:spcPts val="0"/>
              </a:spcAft>
              <a:defRPr/>
            </a:pPr>
            <a:r>
              <a:rPr lang="fr-FR" sz="14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Organizing</a:t>
            </a:r>
            <a:r>
              <a:rPr lang="fr-FR" sz="1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14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Committee</a:t>
            </a:r>
            <a:endParaRPr lang="fr-FR" sz="1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10" name="ZoneTexte 9">
            <a:extLst>
              <a:ext uri="{FF2B5EF4-FFF2-40B4-BE49-F238E27FC236}">
                <a16:creationId xmlns:a16="http://schemas.microsoft.com/office/drawing/2014/main" id="{70E475BB-B20C-16C8-8F72-9A62390F7450}"/>
              </a:ext>
            </a:extLst>
          </p:cNvPr>
          <p:cNvSpPr txBox="1"/>
          <p:nvPr/>
        </p:nvSpPr>
        <p:spPr>
          <a:xfrm>
            <a:off x="3644900" y="5418138"/>
            <a:ext cx="3503613" cy="1721177"/>
          </a:xfrm>
          <a:prstGeom prst="rect">
            <a:avLst/>
          </a:prstGeom>
          <a:noFill/>
        </p:spPr>
        <p:txBody>
          <a:bodyPr>
            <a:spAutoFit/>
          </a:bodyPr>
          <a:lstStyle/>
          <a:p>
            <a:pPr eaLnBrk="1" fontAlgn="auto" hangingPunct="1">
              <a:lnSpc>
                <a:spcPct val="150000"/>
              </a:lnSpc>
              <a:spcBef>
                <a:spcPts val="0"/>
              </a:spcBef>
              <a:spcAft>
                <a:spcPts val="0"/>
              </a:spcAft>
              <a:defRPr/>
            </a:pPr>
            <a:r>
              <a:rPr lang="en-US" sz="1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Important Dates:</a:t>
            </a:r>
          </a:p>
          <a:p>
            <a:pPr eaLnBrk="1" fontAlgn="auto" hangingPunct="1">
              <a:lnSpc>
                <a:spcPct val="150000"/>
              </a:lnSpc>
              <a:spcBef>
                <a:spcPts val="0"/>
              </a:spcBef>
              <a:spcAft>
                <a:spcPts val="0"/>
              </a:spcAft>
              <a:defRPr/>
            </a:pPr>
            <a:r>
              <a:rPr lang="en-US" sz="1200" b="1" dirty="0">
                <a:latin typeface="Times New Roman" panose="02020603050405020304" pitchFamily="18" charset="0"/>
                <a:cs typeface="Times New Roman" panose="02020603050405020304" pitchFamily="18" charset="0"/>
              </a:rPr>
              <a:t>Call for contributions: August 27, 2025</a:t>
            </a:r>
          </a:p>
          <a:p>
            <a:pPr eaLnBrk="1" fontAlgn="auto" hangingPunct="1">
              <a:lnSpc>
                <a:spcPct val="150000"/>
              </a:lnSpc>
              <a:spcBef>
                <a:spcPts val="0"/>
              </a:spcBef>
              <a:spcAft>
                <a:spcPts val="0"/>
              </a:spcAft>
              <a:defRPr/>
            </a:pPr>
            <a:r>
              <a:rPr lang="en-US" sz="1200" b="1" dirty="0">
                <a:latin typeface="Times New Roman" panose="02020603050405020304" pitchFamily="18" charset="0"/>
                <a:cs typeface="Times New Roman" panose="02020603050405020304" pitchFamily="18" charset="0"/>
              </a:rPr>
              <a:t>Submission deadline Abstracts30, </a:t>
            </a:r>
            <a:r>
              <a:rPr lang="en-US" sz="1200" b="1" dirty="0" err="1">
                <a:latin typeface="Times New Roman" panose="02020603050405020304" pitchFamily="18" charset="0"/>
                <a:cs typeface="Times New Roman" panose="02020603050405020304" pitchFamily="18" charset="0"/>
              </a:rPr>
              <a:t>Septembre</a:t>
            </a:r>
            <a:r>
              <a:rPr lang="en-US" sz="1200" b="1" dirty="0">
                <a:latin typeface="Times New Roman" panose="02020603050405020304" pitchFamily="18" charset="0"/>
                <a:cs typeface="Times New Roman" panose="02020603050405020304" pitchFamily="18" charset="0"/>
              </a:rPr>
              <a:t> 2025</a:t>
            </a:r>
          </a:p>
          <a:p>
            <a:pPr eaLnBrk="1" fontAlgn="auto" hangingPunct="1">
              <a:lnSpc>
                <a:spcPct val="150000"/>
              </a:lnSpc>
              <a:spcBef>
                <a:spcPts val="0"/>
              </a:spcBef>
              <a:spcAft>
                <a:spcPts val="0"/>
              </a:spcAft>
              <a:defRPr/>
            </a:pPr>
            <a:r>
              <a:rPr lang="en-US" sz="1200" b="1" dirty="0">
                <a:latin typeface="Times New Roman" panose="02020603050405020304" pitchFamily="18" charset="0"/>
                <a:cs typeface="Times New Roman" panose="02020603050405020304" pitchFamily="18" charset="0"/>
              </a:rPr>
              <a:t>Submission deadline:  </a:t>
            </a:r>
            <a:r>
              <a:rPr lang="en-US" sz="1200" b="1" dirty="0" err="1">
                <a:latin typeface="Times New Roman" panose="02020603050405020304" pitchFamily="18" charset="0"/>
                <a:cs typeface="Times New Roman" panose="02020603050405020304" pitchFamily="18" charset="0"/>
              </a:rPr>
              <a:t>Octobre</a:t>
            </a:r>
            <a:r>
              <a:rPr lang="en-US" sz="1200" b="1" dirty="0">
                <a:latin typeface="Times New Roman" panose="02020603050405020304" pitchFamily="18" charset="0"/>
                <a:cs typeface="Times New Roman" panose="02020603050405020304" pitchFamily="18" charset="0"/>
              </a:rPr>
              <a:t> 30, 2025</a:t>
            </a:r>
          </a:p>
          <a:p>
            <a:pPr eaLnBrk="1" fontAlgn="auto" hangingPunct="1">
              <a:lnSpc>
                <a:spcPct val="150000"/>
              </a:lnSpc>
              <a:spcBef>
                <a:spcPts val="0"/>
              </a:spcBef>
              <a:spcAft>
                <a:spcPts val="0"/>
              </a:spcAft>
              <a:defRPr/>
            </a:pPr>
            <a:r>
              <a:rPr lang="en-US" sz="1200" b="1" dirty="0">
                <a:latin typeface="Times New Roman" panose="02020603050405020304" pitchFamily="18" charset="0"/>
                <a:cs typeface="Times New Roman" panose="02020603050405020304" pitchFamily="18" charset="0"/>
              </a:rPr>
              <a:t>Notification of acceptance: </a:t>
            </a:r>
            <a:r>
              <a:rPr lang="en-US" sz="1200" b="1" dirty="0" err="1">
                <a:latin typeface="Times New Roman" panose="02020603050405020304" pitchFamily="18" charset="0"/>
                <a:cs typeface="Times New Roman" panose="02020603050405020304" pitchFamily="18" charset="0"/>
              </a:rPr>
              <a:t>Novembre</a:t>
            </a:r>
            <a:r>
              <a:rPr lang="en-US" sz="1200" b="1" dirty="0">
                <a:latin typeface="Times New Roman" panose="02020603050405020304" pitchFamily="18" charset="0"/>
                <a:cs typeface="Times New Roman" panose="02020603050405020304" pitchFamily="18" charset="0"/>
              </a:rPr>
              <a:t> 06, 2025</a:t>
            </a:r>
          </a:p>
          <a:p>
            <a:pPr eaLnBrk="1" fontAlgn="auto" hangingPunct="1">
              <a:lnSpc>
                <a:spcPct val="150000"/>
              </a:lnSpc>
              <a:spcBef>
                <a:spcPts val="0"/>
              </a:spcBef>
              <a:spcAft>
                <a:spcPts val="0"/>
              </a:spcAft>
              <a:defRPr/>
            </a:pPr>
            <a:r>
              <a:rPr lang="en-US" sz="1200" b="1" dirty="0">
                <a:latin typeface="Times New Roman" panose="02020603050405020304" pitchFamily="18" charset="0"/>
                <a:cs typeface="Times New Roman" panose="02020603050405020304" pitchFamily="18" charset="0"/>
              </a:rPr>
              <a:t>Seminar dates: November 18 and 19, 2025</a:t>
            </a:r>
            <a:endParaRPr lang="fr-FR" sz="1100" dirty="0">
              <a:latin typeface="Times New Roman" panose="02020603050405020304" pitchFamily="18" charset="0"/>
              <a:cs typeface="Times New Roman" panose="02020603050405020304" pitchFamily="18" charset="0"/>
            </a:endParaRPr>
          </a:p>
        </p:txBody>
      </p:sp>
      <p:sp>
        <p:nvSpPr>
          <p:cNvPr id="11" name="ZoneTexte 10">
            <a:extLst>
              <a:ext uri="{FF2B5EF4-FFF2-40B4-BE49-F238E27FC236}">
                <a16:creationId xmlns:a16="http://schemas.microsoft.com/office/drawing/2014/main" id="{AE355BB4-1BE4-4D19-8D10-5FB536345C61}"/>
              </a:ext>
            </a:extLst>
          </p:cNvPr>
          <p:cNvSpPr txBox="1"/>
          <p:nvPr/>
        </p:nvSpPr>
        <p:spPr>
          <a:xfrm>
            <a:off x="7135813" y="5570538"/>
            <a:ext cx="1574800" cy="307975"/>
          </a:xfrm>
          <a:prstGeom prst="rect">
            <a:avLst/>
          </a:prstGeom>
          <a:noFill/>
        </p:spPr>
        <p:txBody>
          <a:bodyPr wrap="none">
            <a:spAutoFit/>
          </a:bodyPr>
          <a:lstStyle/>
          <a:p>
            <a:pPr eaLnBrk="1" fontAlgn="auto" hangingPunct="1">
              <a:spcBef>
                <a:spcPts val="0"/>
              </a:spcBef>
              <a:spcAft>
                <a:spcPts val="0"/>
              </a:spcAft>
              <a:defRPr/>
            </a:pPr>
            <a:r>
              <a:rPr lang="fr-FR" sz="1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Participation </a:t>
            </a:r>
            <a:r>
              <a:rPr lang="fr-FR" sz="14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Fees</a:t>
            </a:r>
            <a:endParaRPr lang="fr-FR" sz="1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aphicFrame>
        <p:nvGraphicFramePr>
          <p:cNvPr id="12" name="Tableau 11">
            <a:extLst>
              <a:ext uri="{FF2B5EF4-FFF2-40B4-BE49-F238E27FC236}">
                <a16:creationId xmlns:a16="http://schemas.microsoft.com/office/drawing/2014/main" id="{B11D1CD7-BD45-60AE-4A47-1CAF9950DC5F}"/>
              </a:ext>
            </a:extLst>
          </p:cNvPr>
          <p:cNvGraphicFramePr>
            <a:graphicFrameLocks noGrp="1"/>
          </p:cNvGraphicFramePr>
          <p:nvPr>
            <p:extLst>
              <p:ext uri="{D42A27DB-BD31-4B8C-83A1-F6EECF244321}">
                <p14:modId xmlns:p14="http://schemas.microsoft.com/office/powerpoint/2010/main" val="1302029376"/>
              </p:ext>
            </p:extLst>
          </p:nvPr>
        </p:nvGraphicFramePr>
        <p:xfrm>
          <a:off x="30163" y="781050"/>
          <a:ext cx="3508375" cy="6735770"/>
        </p:xfrm>
        <a:graphic>
          <a:graphicData uri="http://schemas.openxmlformats.org/drawingml/2006/table">
            <a:tbl>
              <a:tblPr firstRow="1" bandRow="1">
                <a:tableStyleId>{2D5ABB26-0587-4C30-8999-92F81FD0307C}</a:tableStyleId>
              </a:tblPr>
              <a:tblGrid>
                <a:gridCol w="1761682">
                  <a:extLst>
                    <a:ext uri="{9D8B030D-6E8A-4147-A177-3AD203B41FA5}">
                      <a16:colId xmlns:a16="http://schemas.microsoft.com/office/drawing/2014/main" val="20000"/>
                    </a:ext>
                  </a:extLst>
                </a:gridCol>
                <a:gridCol w="1746693">
                  <a:extLst>
                    <a:ext uri="{9D8B030D-6E8A-4147-A177-3AD203B41FA5}">
                      <a16:colId xmlns:a16="http://schemas.microsoft.com/office/drawing/2014/main" val="20001"/>
                    </a:ext>
                  </a:extLst>
                </a:gridCol>
              </a:tblGrid>
              <a:tr h="213350">
                <a:tc>
                  <a:txBody>
                    <a:bodyPr/>
                    <a:lstStyle/>
                    <a:p>
                      <a:r>
                        <a:rPr lang="fr-FR" sz="800" dirty="0">
                          <a:solidFill>
                            <a:schemeClr val="tx1"/>
                          </a:solidFill>
                          <a:latin typeface="Times New Roman" panose="02020603050405020304" pitchFamily="18" charset="0"/>
                          <a:cs typeface="Times New Roman" panose="02020603050405020304" pitchFamily="18" charset="0"/>
                        </a:rPr>
                        <a:t>Pr DIB</a:t>
                      </a:r>
                      <a:r>
                        <a:rPr lang="fr-FR" sz="800" baseline="0" dirty="0">
                          <a:solidFill>
                            <a:schemeClr val="tx1"/>
                          </a:solidFill>
                          <a:latin typeface="Times New Roman" panose="02020603050405020304" pitchFamily="18" charset="0"/>
                          <a:cs typeface="Times New Roman" panose="02020603050405020304" pitchFamily="18" charset="0"/>
                        </a:rPr>
                        <a:t> </a:t>
                      </a:r>
                      <a:r>
                        <a:rPr lang="fr-FR" sz="800" baseline="0" dirty="0" err="1">
                          <a:solidFill>
                            <a:schemeClr val="tx1"/>
                          </a:solidFill>
                          <a:latin typeface="Times New Roman" panose="02020603050405020304" pitchFamily="18" charset="0"/>
                          <a:cs typeface="Times New Roman" panose="02020603050405020304" pitchFamily="18" charset="0"/>
                        </a:rPr>
                        <a:t>bBelkassem</a:t>
                      </a:r>
                      <a:endParaRPr lang="fr-FR" sz="800" dirty="0">
                        <a:solidFill>
                          <a:schemeClr val="tx1"/>
                        </a:solidFill>
                        <a:latin typeface="Times New Roman" panose="02020603050405020304" pitchFamily="18" charset="0"/>
                        <a:cs typeface="Times New Roman" panose="02020603050405020304" pitchFamily="18" charset="0"/>
                      </a:endParaRPr>
                    </a:p>
                  </a:txBody>
                  <a:tcPr marL="91458" marR="91458" marT="45715" marB="45715"/>
                </a:tc>
                <a:tc>
                  <a:txBody>
                    <a:bodyPr/>
                    <a:lstStyle/>
                    <a:p>
                      <a:r>
                        <a:rPr lang="fr-FR" sz="800" dirty="0">
                          <a:solidFill>
                            <a:schemeClr val="tx1"/>
                          </a:solidFill>
                          <a:latin typeface="Times New Roman" panose="02020603050405020304" pitchFamily="18" charset="0"/>
                          <a:cs typeface="Times New Roman" panose="02020603050405020304" pitchFamily="18" charset="0"/>
                        </a:rPr>
                        <a:t>University of</a:t>
                      </a:r>
                      <a:r>
                        <a:rPr lang="fr-FR" sz="800" baseline="0" dirty="0">
                          <a:solidFill>
                            <a:schemeClr val="tx1"/>
                          </a:solidFill>
                          <a:latin typeface="Times New Roman" panose="02020603050405020304" pitchFamily="18" charset="0"/>
                          <a:cs typeface="Times New Roman" panose="02020603050405020304" pitchFamily="18" charset="0"/>
                        </a:rPr>
                        <a:t> Batna 1</a:t>
                      </a:r>
                      <a:endParaRPr lang="fr-FR" sz="800" dirty="0">
                        <a:solidFill>
                          <a:schemeClr val="tx1"/>
                        </a:solidFill>
                        <a:latin typeface="Times New Roman" panose="02020603050405020304" pitchFamily="18" charset="0"/>
                        <a:cs typeface="Times New Roman" panose="02020603050405020304" pitchFamily="18" charset="0"/>
                      </a:endParaRPr>
                    </a:p>
                  </a:txBody>
                  <a:tcPr marL="91458" marR="91458" marT="45715" marB="45715"/>
                </a:tc>
                <a:extLst>
                  <a:ext uri="{0D108BD9-81ED-4DB2-BD59-A6C34878D82A}">
                    <a16:rowId xmlns:a16="http://schemas.microsoft.com/office/drawing/2014/main" val="10000"/>
                  </a:ext>
                </a:extLst>
              </a:tr>
              <a:tr h="213350">
                <a:tc>
                  <a:txBody>
                    <a:bodyPr/>
                    <a:lstStyle/>
                    <a:p>
                      <a:r>
                        <a:rPr lang="fr-FR" sz="800" dirty="0">
                          <a:solidFill>
                            <a:schemeClr val="tx1"/>
                          </a:solidFill>
                          <a:latin typeface="Times New Roman" panose="02020603050405020304" pitchFamily="18" charset="0"/>
                          <a:cs typeface="Times New Roman" panose="02020603050405020304" pitchFamily="18" charset="0"/>
                        </a:rPr>
                        <a:t>Pr THELAJIA</a:t>
                      </a:r>
                      <a:r>
                        <a:rPr lang="fr-FR" sz="800" baseline="0" dirty="0">
                          <a:solidFill>
                            <a:schemeClr val="tx1"/>
                          </a:solidFill>
                          <a:latin typeface="Times New Roman" panose="02020603050405020304" pitchFamily="18" charset="0"/>
                          <a:cs typeface="Times New Roman" panose="02020603050405020304" pitchFamily="18" charset="0"/>
                        </a:rPr>
                        <a:t> Djamel</a:t>
                      </a:r>
                      <a:endParaRPr lang="fr-FR" sz="800" dirty="0">
                        <a:solidFill>
                          <a:schemeClr val="tx1"/>
                        </a:solidFill>
                        <a:latin typeface="Times New Roman" panose="02020603050405020304" pitchFamily="18" charset="0"/>
                        <a:cs typeface="Times New Roman" panose="02020603050405020304" pitchFamily="18" charset="0"/>
                      </a:endParaRPr>
                    </a:p>
                  </a:txBody>
                  <a:tcPr marL="91458" marR="91458" marT="45715" marB="45715"/>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University of</a:t>
                      </a:r>
                      <a:r>
                        <a:rPr lang="fr-FR" sz="800" baseline="0" dirty="0">
                          <a:solidFill>
                            <a:schemeClr val="tx1"/>
                          </a:solidFill>
                          <a:latin typeface="Times New Roman" panose="02020603050405020304" pitchFamily="18" charset="0"/>
                          <a:cs typeface="Times New Roman" panose="02020603050405020304" pitchFamily="18" charset="0"/>
                        </a:rPr>
                        <a:t>  Annaba</a:t>
                      </a:r>
                      <a:endParaRPr lang="fr-FR" sz="800" dirty="0">
                        <a:solidFill>
                          <a:schemeClr val="tx1"/>
                        </a:solidFill>
                        <a:latin typeface="Times New Roman" panose="02020603050405020304" pitchFamily="18" charset="0"/>
                        <a:cs typeface="Times New Roman" panose="02020603050405020304" pitchFamily="18" charset="0"/>
                      </a:endParaRPr>
                    </a:p>
                  </a:txBody>
                  <a:tcPr marL="91458" marR="91458" marT="45715" marB="45715"/>
                </a:tc>
                <a:extLst>
                  <a:ext uri="{0D108BD9-81ED-4DB2-BD59-A6C34878D82A}">
                    <a16:rowId xmlns:a16="http://schemas.microsoft.com/office/drawing/2014/main" val="10001"/>
                  </a:ext>
                </a:extLst>
              </a:tr>
              <a:tr h="213350">
                <a:tc>
                  <a:txBody>
                    <a:bodyPr/>
                    <a:lstStyle/>
                    <a:p>
                      <a:r>
                        <a:rPr lang="fr-FR" sz="800" dirty="0">
                          <a:solidFill>
                            <a:schemeClr val="tx1"/>
                          </a:solidFill>
                          <a:latin typeface="Times New Roman" panose="02020603050405020304" pitchFamily="18" charset="0"/>
                          <a:cs typeface="Times New Roman" panose="02020603050405020304" pitchFamily="18" charset="0"/>
                        </a:rPr>
                        <a:t>Pr BOUSMAHA Ahmed</a:t>
                      </a:r>
                    </a:p>
                  </a:txBody>
                  <a:tcPr marL="91458" marR="91458" marT="45715" marB="45715"/>
                </a:tc>
                <a:tc>
                  <a:txBody>
                    <a:bodyPr/>
                    <a:lstStyle/>
                    <a:p>
                      <a:r>
                        <a:rPr lang="fr-FR" sz="800" dirty="0">
                          <a:solidFill>
                            <a:schemeClr val="tx1"/>
                          </a:solidFill>
                          <a:latin typeface="Times New Roman" panose="02020603050405020304" pitchFamily="18" charset="0"/>
                          <a:cs typeface="Times New Roman" panose="02020603050405020304" pitchFamily="18" charset="0"/>
                        </a:rPr>
                        <a:t>University of</a:t>
                      </a:r>
                      <a:r>
                        <a:rPr lang="fr-FR" sz="800" baseline="0" dirty="0">
                          <a:solidFill>
                            <a:schemeClr val="tx1"/>
                          </a:solidFill>
                          <a:latin typeface="Times New Roman" panose="02020603050405020304" pitchFamily="18" charset="0"/>
                          <a:cs typeface="Times New Roman" panose="02020603050405020304" pitchFamily="18" charset="0"/>
                        </a:rPr>
                        <a:t>  </a:t>
                      </a:r>
                      <a:r>
                        <a:rPr lang="fr-FR" sz="800" dirty="0">
                          <a:solidFill>
                            <a:schemeClr val="tx1"/>
                          </a:solidFill>
                          <a:latin typeface="Times New Roman" panose="02020603050405020304" pitchFamily="18" charset="0"/>
                          <a:cs typeface="Times New Roman" panose="02020603050405020304" pitchFamily="18" charset="0"/>
                        </a:rPr>
                        <a:t>Oum El </a:t>
                      </a:r>
                      <a:r>
                        <a:rPr lang="fr-FR" sz="800" dirty="0" err="1">
                          <a:solidFill>
                            <a:schemeClr val="tx1"/>
                          </a:solidFill>
                          <a:latin typeface="Times New Roman" panose="02020603050405020304" pitchFamily="18" charset="0"/>
                          <a:cs typeface="Times New Roman" panose="02020603050405020304" pitchFamily="18" charset="0"/>
                        </a:rPr>
                        <a:t>Bouaghi</a:t>
                      </a:r>
                      <a:r>
                        <a:rPr lang="fr-FR" sz="800" dirty="0">
                          <a:solidFill>
                            <a:schemeClr val="tx1"/>
                          </a:solidFill>
                          <a:latin typeface="Times New Roman" panose="02020603050405020304" pitchFamily="18" charset="0"/>
                          <a:cs typeface="Times New Roman" panose="02020603050405020304" pitchFamily="18" charset="0"/>
                        </a:rPr>
                        <a:t> </a:t>
                      </a:r>
                    </a:p>
                  </a:txBody>
                  <a:tcPr marL="91458" marR="91458" marT="45715" marB="45715"/>
                </a:tc>
                <a:extLst>
                  <a:ext uri="{0D108BD9-81ED-4DB2-BD59-A6C34878D82A}">
                    <a16:rowId xmlns:a16="http://schemas.microsoft.com/office/drawing/2014/main" val="10002"/>
                  </a:ext>
                </a:extLst>
              </a:tr>
              <a:tr h="213350">
                <a:tc>
                  <a:txBody>
                    <a:bodyPr/>
                    <a:lstStyle/>
                    <a:p>
                      <a:r>
                        <a:rPr lang="fr-FR" sz="800" dirty="0">
                          <a:solidFill>
                            <a:schemeClr val="tx1"/>
                          </a:solidFill>
                          <a:latin typeface="Times New Roman" panose="02020603050405020304" pitchFamily="18" charset="0"/>
                          <a:cs typeface="Times New Roman" panose="02020603050405020304" pitchFamily="18" charset="0"/>
                        </a:rPr>
                        <a:t>Pr MAZOUZ</a:t>
                      </a:r>
                      <a:r>
                        <a:rPr lang="fr-FR" sz="800" baseline="0" dirty="0">
                          <a:solidFill>
                            <a:schemeClr val="tx1"/>
                          </a:solidFill>
                          <a:latin typeface="Times New Roman" panose="02020603050405020304" pitchFamily="18" charset="0"/>
                          <a:cs typeface="Times New Roman" panose="02020603050405020304" pitchFamily="18" charset="0"/>
                        </a:rPr>
                        <a:t> </a:t>
                      </a:r>
                      <a:r>
                        <a:rPr lang="fr-FR" sz="800" baseline="0" dirty="0" err="1">
                          <a:solidFill>
                            <a:schemeClr val="tx1"/>
                          </a:solidFill>
                          <a:latin typeface="Times New Roman" panose="02020603050405020304" pitchFamily="18" charset="0"/>
                          <a:cs typeface="Times New Roman" panose="02020603050405020304" pitchFamily="18" charset="0"/>
                        </a:rPr>
                        <a:t>Said</a:t>
                      </a:r>
                      <a:endParaRPr lang="fr-FR" sz="800" dirty="0">
                        <a:solidFill>
                          <a:schemeClr val="tx1"/>
                        </a:solidFill>
                        <a:latin typeface="Times New Roman" panose="02020603050405020304" pitchFamily="18" charset="0"/>
                        <a:cs typeface="Times New Roman" panose="02020603050405020304" pitchFamily="18" charset="0"/>
                      </a:endParaRPr>
                    </a:p>
                  </a:txBody>
                  <a:tcPr marL="91458" marR="91458" marT="45715" marB="45715"/>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University of </a:t>
                      </a:r>
                      <a:r>
                        <a:rPr lang="fr-FR" sz="800" baseline="0" dirty="0">
                          <a:solidFill>
                            <a:schemeClr val="tx1"/>
                          </a:solidFill>
                          <a:latin typeface="Times New Roman" panose="02020603050405020304" pitchFamily="18" charset="0"/>
                          <a:cs typeface="Times New Roman" panose="02020603050405020304" pitchFamily="18" charset="0"/>
                        </a:rPr>
                        <a:t> Oum El </a:t>
                      </a:r>
                      <a:r>
                        <a:rPr lang="fr-FR" sz="800" baseline="0" dirty="0" err="1">
                          <a:solidFill>
                            <a:schemeClr val="tx1"/>
                          </a:solidFill>
                          <a:latin typeface="Times New Roman" panose="02020603050405020304" pitchFamily="18" charset="0"/>
                          <a:cs typeface="Times New Roman" panose="02020603050405020304" pitchFamily="18" charset="0"/>
                        </a:rPr>
                        <a:t>Bouaghi</a:t>
                      </a:r>
                      <a:r>
                        <a:rPr lang="fr-FR" sz="800" baseline="0" dirty="0">
                          <a:solidFill>
                            <a:schemeClr val="tx1"/>
                          </a:solidFill>
                          <a:latin typeface="Times New Roman" panose="02020603050405020304" pitchFamily="18" charset="0"/>
                          <a:cs typeface="Times New Roman" panose="02020603050405020304" pitchFamily="18" charset="0"/>
                        </a:rPr>
                        <a:t> </a:t>
                      </a:r>
                      <a:endParaRPr lang="fr-FR" sz="800" dirty="0">
                        <a:solidFill>
                          <a:schemeClr val="tx1"/>
                        </a:solidFill>
                        <a:latin typeface="Times New Roman" panose="02020603050405020304" pitchFamily="18" charset="0"/>
                        <a:cs typeface="Times New Roman" panose="02020603050405020304" pitchFamily="18" charset="0"/>
                      </a:endParaRPr>
                    </a:p>
                  </a:txBody>
                  <a:tcPr marL="91458" marR="91458" marT="45715" marB="45715"/>
                </a:tc>
                <a:extLst>
                  <a:ext uri="{0D108BD9-81ED-4DB2-BD59-A6C34878D82A}">
                    <a16:rowId xmlns:a16="http://schemas.microsoft.com/office/drawing/2014/main" val="10003"/>
                  </a:ext>
                </a:extLst>
              </a:tr>
              <a:tr h="213350">
                <a:tc>
                  <a:txBody>
                    <a:bodyPr/>
                    <a:lstStyle/>
                    <a:p>
                      <a:r>
                        <a:rPr lang="fr-FR" sz="800" dirty="0">
                          <a:solidFill>
                            <a:schemeClr val="tx1"/>
                          </a:solidFill>
                          <a:latin typeface="Times New Roman" panose="02020603050405020304" pitchFamily="18" charset="0"/>
                          <a:cs typeface="Times New Roman" panose="02020603050405020304" pitchFamily="18" charset="0"/>
                        </a:rPr>
                        <a:t>Pr</a:t>
                      </a:r>
                      <a:r>
                        <a:rPr lang="fr-FR" sz="800" baseline="0" dirty="0">
                          <a:solidFill>
                            <a:schemeClr val="tx1"/>
                          </a:solidFill>
                          <a:latin typeface="Times New Roman" panose="02020603050405020304" pitchFamily="18" charset="0"/>
                          <a:cs typeface="Times New Roman" panose="02020603050405020304" pitchFamily="18" charset="0"/>
                        </a:rPr>
                        <a:t> ADAD Mohammed </a:t>
                      </a:r>
                      <a:r>
                        <a:rPr lang="fr-FR" sz="800" baseline="0" dirty="0" err="1">
                          <a:solidFill>
                            <a:schemeClr val="tx1"/>
                          </a:solidFill>
                          <a:latin typeface="Times New Roman" panose="02020603050405020304" pitchFamily="18" charset="0"/>
                          <a:cs typeface="Times New Roman" panose="02020603050405020304" pitchFamily="18" charset="0"/>
                        </a:rPr>
                        <a:t>Chrif</a:t>
                      </a:r>
                      <a:endParaRPr lang="fr-FR" sz="800" dirty="0">
                        <a:solidFill>
                          <a:schemeClr val="tx1"/>
                        </a:solidFill>
                        <a:latin typeface="Times New Roman" panose="02020603050405020304" pitchFamily="18" charset="0"/>
                        <a:cs typeface="Times New Roman" panose="02020603050405020304" pitchFamily="18" charset="0"/>
                      </a:endParaRPr>
                    </a:p>
                  </a:txBody>
                  <a:tcPr marL="91458" marR="91458" marT="45715" marB="45715"/>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University of  Oum El </a:t>
                      </a:r>
                      <a:r>
                        <a:rPr lang="fr-FR" sz="800" dirty="0" err="1">
                          <a:solidFill>
                            <a:schemeClr val="tx1"/>
                          </a:solidFill>
                          <a:latin typeface="Times New Roman" panose="02020603050405020304" pitchFamily="18" charset="0"/>
                          <a:cs typeface="Times New Roman" panose="02020603050405020304" pitchFamily="18" charset="0"/>
                        </a:rPr>
                        <a:t>Bouaghi</a:t>
                      </a:r>
                      <a:r>
                        <a:rPr lang="fr-FR" sz="800" dirty="0">
                          <a:solidFill>
                            <a:schemeClr val="tx1"/>
                          </a:solidFill>
                          <a:latin typeface="Times New Roman" panose="02020603050405020304" pitchFamily="18" charset="0"/>
                          <a:cs typeface="Times New Roman" panose="02020603050405020304" pitchFamily="18" charset="0"/>
                        </a:rPr>
                        <a:t> </a:t>
                      </a:r>
                    </a:p>
                  </a:txBody>
                  <a:tcPr marL="91458" marR="91458" marT="45715" marB="45715"/>
                </a:tc>
                <a:extLst>
                  <a:ext uri="{0D108BD9-81ED-4DB2-BD59-A6C34878D82A}">
                    <a16:rowId xmlns:a16="http://schemas.microsoft.com/office/drawing/2014/main" val="10004"/>
                  </a:ext>
                </a:extLst>
              </a:tr>
              <a:tr h="213350">
                <a:tc>
                  <a:txBody>
                    <a:bodyPr/>
                    <a:lstStyle/>
                    <a:p>
                      <a:r>
                        <a:rPr lang="fr-FR" sz="800" dirty="0">
                          <a:solidFill>
                            <a:schemeClr val="tx1"/>
                          </a:solidFill>
                          <a:latin typeface="Times New Roman" panose="02020603050405020304" pitchFamily="18" charset="0"/>
                          <a:cs typeface="Times New Roman" panose="02020603050405020304" pitchFamily="18" charset="0"/>
                        </a:rPr>
                        <a:t>Pr </a:t>
                      </a:r>
                      <a:r>
                        <a:rPr lang="en-US" sz="800" kern="1400" dirty="0" err="1">
                          <a:solidFill>
                            <a:srgbClr val="000000"/>
                          </a:solidFill>
                          <a:effectLst/>
                          <a:latin typeface="Times New Roman"/>
                          <a:ea typeface="Times New Roman"/>
                        </a:rPr>
                        <a:t>Belridouh</a:t>
                      </a:r>
                      <a:r>
                        <a:rPr lang="en-US" sz="800" kern="1400" dirty="0">
                          <a:solidFill>
                            <a:srgbClr val="000000"/>
                          </a:solidFill>
                          <a:effectLst/>
                          <a:latin typeface="Times New Roman"/>
                          <a:ea typeface="Times New Roman"/>
                        </a:rPr>
                        <a:t> </a:t>
                      </a:r>
                      <a:r>
                        <a:rPr lang="en-US" sz="800" kern="1400" dirty="0" err="1">
                          <a:solidFill>
                            <a:srgbClr val="000000"/>
                          </a:solidFill>
                          <a:effectLst/>
                          <a:latin typeface="Times New Roman"/>
                          <a:ea typeface="Times New Roman"/>
                        </a:rPr>
                        <a:t>Kaoukab</a:t>
                      </a:r>
                      <a:r>
                        <a:rPr lang="en-US" sz="800" kern="1400" dirty="0">
                          <a:solidFill>
                            <a:srgbClr val="000000"/>
                          </a:solidFill>
                          <a:effectLst/>
                          <a:latin typeface="Times New Roman"/>
                          <a:ea typeface="Times New Roman"/>
                        </a:rPr>
                        <a:t> </a:t>
                      </a:r>
                      <a:r>
                        <a:rPr lang="en-US" sz="800" kern="1400" dirty="0" err="1">
                          <a:solidFill>
                            <a:srgbClr val="000000"/>
                          </a:solidFill>
                          <a:effectLst/>
                          <a:latin typeface="Times New Roman"/>
                          <a:ea typeface="Times New Roman"/>
                        </a:rPr>
                        <a:t>Elzaman</a:t>
                      </a:r>
                      <a:r>
                        <a:rPr lang="en-US" sz="800" kern="1400" dirty="0">
                          <a:solidFill>
                            <a:srgbClr val="000000"/>
                          </a:solidFill>
                          <a:effectLst/>
                          <a:latin typeface="Times New Roman"/>
                          <a:ea typeface="Times New Roman"/>
                        </a:rPr>
                        <a:t> </a:t>
                      </a:r>
                      <a:endParaRPr lang="fr-FR" sz="800" dirty="0">
                        <a:solidFill>
                          <a:schemeClr val="tx1"/>
                        </a:solidFill>
                        <a:latin typeface="Times New Roman" panose="02020603050405020304" pitchFamily="18" charset="0"/>
                        <a:cs typeface="Times New Roman" panose="02020603050405020304" pitchFamily="18" charset="0"/>
                      </a:endParaRPr>
                    </a:p>
                  </a:txBody>
                  <a:tcPr marL="91458" marR="91458" marT="45715" marB="45715"/>
                </a:tc>
                <a:tc>
                  <a:txBody>
                    <a:bodyPr/>
                    <a:lstStyle/>
                    <a:p>
                      <a:r>
                        <a:rPr lang="fr-FR" sz="800" dirty="0">
                          <a:solidFill>
                            <a:schemeClr val="tx1"/>
                          </a:solidFill>
                          <a:latin typeface="Times New Roman" panose="02020603050405020304" pitchFamily="18" charset="0"/>
                          <a:cs typeface="Times New Roman" panose="02020603050405020304" pitchFamily="18" charset="0"/>
                        </a:rPr>
                        <a:t>University of</a:t>
                      </a:r>
                      <a:r>
                        <a:rPr lang="fr-FR" sz="800" baseline="0" dirty="0">
                          <a:solidFill>
                            <a:schemeClr val="tx1"/>
                          </a:solidFill>
                          <a:latin typeface="Times New Roman" panose="02020603050405020304" pitchFamily="18" charset="0"/>
                          <a:cs typeface="Times New Roman" panose="02020603050405020304" pitchFamily="18" charset="0"/>
                        </a:rPr>
                        <a:t> </a:t>
                      </a:r>
                      <a:r>
                        <a:rPr lang="fr-FR" sz="800" dirty="0">
                          <a:solidFill>
                            <a:schemeClr val="tx1"/>
                          </a:solidFill>
                          <a:latin typeface="Times New Roman" panose="02020603050405020304" pitchFamily="18" charset="0"/>
                          <a:cs typeface="Times New Roman" panose="02020603050405020304" pitchFamily="18" charset="0"/>
                        </a:rPr>
                        <a:t>Oum El </a:t>
                      </a:r>
                      <a:r>
                        <a:rPr lang="fr-FR" sz="800" dirty="0" err="1">
                          <a:solidFill>
                            <a:schemeClr val="tx1"/>
                          </a:solidFill>
                          <a:latin typeface="Times New Roman" panose="02020603050405020304" pitchFamily="18" charset="0"/>
                          <a:cs typeface="Times New Roman" panose="02020603050405020304" pitchFamily="18" charset="0"/>
                        </a:rPr>
                        <a:t>Bouaghi</a:t>
                      </a:r>
                      <a:r>
                        <a:rPr lang="fr-FR" sz="800" dirty="0">
                          <a:solidFill>
                            <a:schemeClr val="tx1"/>
                          </a:solidFill>
                          <a:latin typeface="Times New Roman" panose="02020603050405020304" pitchFamily="18" charset="0"/>
                          <a:cs typeface="Times New Roman" panose="02020603050405020304" pitchFamily="18" charset="0"/>
                        </a:rPr>
                        <a:t> </a:t>
                      </a:r>
                    </a:p>
                  </a:txBody>
                  <a:tcPr marL="91458" marR="91458" marT="45715" marB="45715"/>
                </a:tc>
                <a:extLst>
                  <a:ext uri="{0D108BD9-81ED-4DB2-BD59-A6C34878D82A}">
                    <a16:rowId xmlns:a16="http://schemas.microsoft.com/office/drawing/2014/main" val="10005"/>
                  </a:ext>
                </a:extLst>
              </a:tr>
              <a:tr h="213350">
                <a:tc>
                  <a:txBody>
                    <a:bodyPr/>
                    <a:lstStyle/>
                    <a:p>
                      <a:r>
                        <a:rPr lang="fr-FR" sz="800" dirty="0">
                          <a:solidFill>
                            <a:schemeClr val="tx1"/>
                          </a:solidFill>
                          <a:latin typeface="Times New Roman" panose="02020603050405020304" pitchFamily="18" charset="0"/>
                          <a:cs typeface="Times New Roman" panose="02020603050405020304" pitchFamily="18" charset="0"/>
                        </a:rPr>
                        <a:t>Pr AMMARA</a:t>
                      </a:r>
                      <a:r>
                        <a:rPr lang="fr-FR" sz="800" baseline="0" dirty="0">
                          <a:solidFill>
                            <a:schemeClr val="tx1"/>
                          </a:solidFill>
                          <a:latin typeface="Times New Roman" panose="02020603050405020304" pitchFamily="18" charset="0"/>
                          <a:cs typeface="Times New Roman" panose="02020603050405020304" pitchFamily="18" charset="0"/>
                        </a:rPr>
                        <a:t> Nora</a:t>
                      </a:r>
                      <a:endParaRPr lang="fr-FR" sz="800" dirty="0">
                        <a:solidFill>
                          <a:schemeClr val="tx1"/>
                        </a:solidFill>
                        <a:latin typeface="Times New Roman" panose="02020603050405020304" pitchFamily="18" charset="0"/>
                        <a:cs typeface="Times New Roman" panose="02020603050405020304" pitchFamily="18" charset="0"/>
                      </a:endParaRPr>
                    </a:p>
                  </a:txBody>
                  <a:tcPr marL="91458" marR="91458" marT="45715" marB="45715"/>
                </a:tc>
                <a:tc>
                  <a:txBody>
                    <a:bodyPr/>
                    <a:lstStyle/>
                    <a:p>
                      <a:r>
                        <a:rPr lang="fr-FR" sz="800" dirty="0">
                          <a:solidFill>
                            <a:schemeClr val="tx1"/>
                          </a:solidFill>
                          <a:latin typeface="Times New Roman" panose="02020603050405020304" pitchFamily="18" charset="0"/>
                          <a:cs typeface="Times New Roman" panose="02020603050405020304" pitchFamily="18" charset="0"/>
                        </a:rPr>
                        <a:t>University of</a:t>
                      </a:r>
                      <a:r>
                        <a:rPr lang="fr-FR" sz="800" baseline="0" dirty="0">
                          <a:solidFill>
                            <a:schemeClr val="tx1"/>
                          </a:solidFill>
                          <a:latin typeface="Times New Roman" panose="02020603050405020304" pitchFamily="18" charset="0"/>
                          <a:cs typeface="Times New Roman" panose="02020603050405020304" pitchFamily="18" charset="0"/>
                        </a:rPr>
                        <a:t> </a:t>
                      </a:r>
                      <a:r>
                        <a:rPr lang="fr-FR" sz="800" dirty="0">
                          <a:solidFill>
                            <a:schemeClr val="tx1"/>
                          </a:solidFill>
                          <a:latin typeface="Times New Roman" panose="02020603050405020304" pitchFamily="18" charset="0"/>
                          <a:cs typeface="Times New Roman" panose="02020603050405020304" pitchFamily="18" charset="0"/>
                        </a:rPr>
                        <a:t>Oum El </a:t>
                      </a:r>
                      <a:r>
                        <a:rPr lang="fr-FR" sz="800" dirty="0" err="1">
                          <a:solidFill>
                            <a:schemeClr val="tx1"/>
                          </a:solidFill>
                          <a:latin typeface="Times New Roman" panose="02020603050405020304" pitchFamily="18" charset="0"/>
                          <a:cs typeface="Times New Roman" panose="02020603050405020304" pitchFamily="18" charset="0"/>
                        </a:rPr>
                        <a:t>Bouaghi</a:t>
                      </a:r>
                      <a:r>
                        <a:rPr lang="fr-FR" sz="800" dirty="0">
                          <a:solidFill>
                            <a:schemeClr val="tx1"/>
                          </a:solidFill>
                          <a:latin typeface="Times New Roman" panose="02020603050405020304" pitchFamily="18" charset="0"/>
                          <a:cs typeface="Times New Roman" panose="02020603050405020304" pitchFamily="18" charset="0"/>
                        </a:rPr>
                        <a:t> </a:t>
                      </a:r>
                    </a:p>
                  </a:txBody>
                  <a:tcPr marL="91458" marR="91458" marT="45715" marB="45715"/>
                </a:tc>
                <a:extLst>
                  <a:ext uri="{0D108BD9-81ED-4DB2-BD59-A6C34878D82A}">
                    <a16:rowId xmlns:a16="http://schemas.microsoft.com/office/drawing/2014/main" val="10006"/>
                  </a:ext>
                </a:extLst>
              </a:tr>
              <a:tr h="213350">
                <a:tc>
                  <a:txBody>
                    <a:bodyPr/>
                    <a:lstStyle/>
                    <a:p>
                      <a:r>
                        <a:rPr lang="fr-FR" sz="800" dirty="0">
                          <a:solidFill>
                            <a:schemeClr val="tx1"/>
                          </a:solidFill>
                          <a:latin typeface="Times New Roman" panose="02020603050405020304" pitchFamily="18" charset="0"/>
                          <a:cs typeface="Times New Roman" panose="02020603050405020304" pitchFamily="18" charset="0"/>
                        </a:rPr>
                        <a:t>Dr</a:t>
                      </a:r>
                      <a:r>
                        <a:rPr lang="fr-FR" sz="800" baseline="0" dirty="0">
                          <a:solidFill>
                            <a:schemeClr val="tx1"/>
                          </a:solidFill>
                          <a:latin typeface="Times New Roman" panose="02020603050405020304" pitchFamily="18" charset="0"/>
                          <a:cs typeface="Times New Roman" panose="02020603050405020304" pitchFamily="18" charset="0"/>
                        </a:rPr>
                        <a:t> BESTANDJI </a:t>
                      </a:r>
                      <a:r>
                        <a:rPr lang="fr-FR" sz="800" baseline="0" dirty="0" err="1">
                          <a:solidFill>
                            <a:schemeClr val="tx1"/>
                          </a:solidFill>
                          <a:latin typeface="Times New Roman" panose="02020603050405020304" pitchFamily="18" charset="0"/>
                          <a:cs typeface="Times New Roman" panose="02020603050405020304" pitchFamily="18" charset="0"/>
                        </a:rPr>
                        <a:t>sihem</a:t>
                      </a:r>
                      <a:endParaRPr lang="fr-FR" sz="800" dirty="0">
                        <a:solidFill>
                          <a:schemeClr val="tx1"/>
                        </a:solidFill>
                        <a:latin typeface="Times New Roman" panose="02020603050405020304" pitchFamily="18" charset="0"/>
                        <a:cs typeface="Times New Roman" panose="02020603050405020304" pitchFamily="18" charset="0"/>
                      </a:endParaRPr>
                    </a:p>
                  </a:txBody>
                  <a:tcPr marL="91458" marR="91458" marT="45715" marB="45715"/>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University of</a:t>
                      </a:r>
                      <a:r>
                        <a:rPr lang="fr-FR" sz="800" baseline="0" dirty="0">
                          <a:solidFill>
                            <a:schemeClr val="tx1"/>
                          </a:solidFill>
                          <a:latin typeface="Times New Roman" panose="02020603050405020304" pitchFamily="18" charset="0"/>
                          <a:cs typeface="Times New Roman" panose="02020603050405020304" pitchFamily="18" charset="0"/>
                        </a:rPr>
                        <a:t> </a:t>
                      </a:r>
                      <a:r>
                        <a:rPr lang="fr-FR" sz="800" dirty="0">
                          <a:solidFill>
                            <a:schemeClr val="tx1"/>
                          </a:solidFill>
                          <a:latin typeface="Times New Roman" panose="02020603050405020304" pitchFamily="18" charset="0"/>
                          <a:cs typeface="Times New Roman" panose="02020603050405020304" pitchFamily="18" charset="0"/>
                        </a:rPr>
                        <a:t>Constantine</a:t>
                      </a:r>
                      <a:r>
                        <a:rPr lang="fr-FR" sz="800" baseline="0" dirty="0">
                          <a:solidFill>
                            <a:schemeClr val="tx1"/>
                          </a:solidFill>
                          <a:latin typeface="Times New Roman" panose="02020603050405020304" pitchFamily="18" charset="0"/>
                          <a:cs typeface="Times New Roman" panose="02020603050405020304" pitchFamily="18" charset="0"/>
                        </a:rPr>
                        <a:t> 3</a:t>
                      </a:r>
                      <a:endParaRPr lang="fr-FR" sz="800" dirty="0">
                        <a:solidFill>
                          <a:schemeClr val="tx1"/>
                        </a:solidFill>
                        <a:latin typeface="Times New Roman" panose="02020603050405020304" pitchFamily="18" charset="0"/>
                        <a:cs typeface="Times New Roman" panose="02020603050405020304" pitchFamily="18" charset="0"/>
                      </a:endParaRPr>
                    </a:p>
                  </a:txBody>
                  <a:tcPr marL="91458" marR="91458" marT="45715" marB="45715"/>
                </a:tc>
                <a:extLst>
                  <a:ext uri="{0D108BD9-81ED-4DB2-BD59-A6C34878D82A}">
                    <a16:rowId xmlns:a16="http://schemas.microsoft.com/office/drawing/2014/main" val="10007"/>
                  </a:ext>
                </a:extLst>
              </a:tr>
              <a:tr h="213350">
                <a:tc>
                  <a:txBody>
                    <a:bodyPr/>
                    <a:lstStyle/>
                    <a:p>
                      <a:r>
                        <a:rPr lang="fr-FR" sz="800" dirty="0">
                          <a:solidFill>
                            <a:schemeClr val="tx1"/>
                          </a:solidFill>
                          <a:latin typeface="Times New Roman" panose="02020603050405020304" pitchFamily="18" charset="0"/>
                          <a:cs typeface="Times New Roman" panose="02020603050405020304" pitchFamily="18" charset="0"/>
                        </a:rPr>
                        <a:t>Dr GUENADEZ</a:t>
                      </a:r>
                      <a:r>
                        <a:rPr lang="fr-FR" sz="800" baseline="0" dirty="0">
                          <a:solidFill>
                            <a:schemeClr val="tx1"/>
                          </a:solidFill>
                          <a:latin typeface="Times New Roman" panose="02020603050405020304" pitchFamily="18" charset="0"/>
                          <a:cs typeface="Times New Roman" panose="02020603050405020304" pitchFamily="18" charset="0"/>
                        </a:rPr>
                        <a:t> </a:t>
                      </a:r>
                      <a:r>
                        <a:rPr lang="fr-FR" sz="800" baseline="0" dirty="0" err="1">
                          <a:solidFill>
                            <a:schemeClr val="tx1"/>
                          </a:solidFill>
                          <a:latin typeface="Times New Roman" panose="02020603050405020304" pitchFamily="18" charset="0"/>
                          <a:cs typeface="Times New Roman" panose="02020603050405020304" pitchFamily="18" charset="0"/>
                        </a:rPr>
                        <a:t>Zeineddine</a:t>
                      </a:r>
                      <a:r>
                        <a:rPr lang="fr-FR" sz="800" baseline="0" dirty="0">
                          <a:solidFill>
                            <a:schemeClr val="tx1"/>
                          </a:solidFill>
                          <a:latin typeface="Times New Roman" panose="02020603050405020304" pitchFamily="18" charset="0"/>
                          <a:cs typeface="Times New Roman" panose="02020603050405020304" pitchFamily="18" charset="0"/>
                        </a:rPr>
                        <a:t> </a:t>
                      </a:r>
                      <a:endParaRPr lang="fr-FR" sz="800" dirty="0">
                        <a:solidFill>
                          <a:schemeClr val="tx1"/>
                        </a:solidFill>
                        <a:latin typeface="Times New Roman" panose="02020603050405020304" pitchFamily="18" charset="0"/>
                        <a:cs typeface="Times New Roman" panose="02020603050405020304" pitchFamily="18" charset="0"/>
                      </a:endParaRPr>
                    </a:p>
                  </a:txBody>
                  <a:tcPr marL="91458" marR="91458" marT="45715" marB="45715"/>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University of</a:t>
                      </a:r>
                      <a:r>
                        <a:rPr lang="fr-FR" sz="800" baseline="0" dirty="0">
                          <a:solidFill>
                            <a:schemeClr val="tx1"/>
                          </a:solidFill>
                          <a:latin typeface="Times New Roman" panose="02020603050405020304" pitchFamily="18" charset="0"/>
                          <a:cs typeface="Times New Roman" panose="02020603050405020304" pitchFamily="18" charset="0"/>
                        </a:rPr>
                        <a:t> Constantine 3</a:t>
                      </a:r>
                      <a:endParaRPr lang="fr-FR" sz="800" dirty="0">
                        <a:solidFill>
                          <a:schemeClr val="tx1"/>
                        </a:solidFill>
                        <a:latin typeface="Times New Roman" panose="02020603050405020304" pitchFamily="18" charset="0"/>
                        <a:cs typeface="Times New Roman" panose="02020603050405020304" pitchFamily="18" charset="0"/>
                      </a:endParaRPr>
                    </a:p>
                  </a:txBody>
                  <a:tcPr marL="91458" marR="91458" marT="45715" marB="45715"/>
                </a:tc>
                <a:extLst>
                  <a:ext uri="{0D108BD9-81ED-4DB2-BD59-A6C34878D82A}">
                    <a16:rowId xmlns:a16="http://schemas.microsoft.com/office/drawing/2014/main" val="10008"/>
                  </a:ext>
                </a:extLst>
              </a:tr>
              <a:tr h="213350">
                <a:tc>
                  <a:txBody>
                    <a:bodyPr/>
                    <a:lstStyle/>
                    <a:p>
                      <a:r>
                        <a:rPr lang="fr-FR" sz="800" dirty="0">
                          <a:solidFill>
                            <a:schemeClr val="tx1"/>
                          </a:solidFill>
                          <a:latin typeface="Times New Roman" panose="02020603050405020304" pitchFamily="18" charset="0"/>
                          <a:cs typeface="Times New Roman" panose="02020603050405020304" pitchFamily="18" charset="0"/>
                        </a:rPr>
                        <a:t>Dr MEGUELATI</a:t>
                      </a:r>
                      <a:r>
                        <a:rPr lang="fr-FR" sz="800" baseline="0" dirty="0">
                          <a:solidFill>
                            <a:schemeClr val="tx1"/>
                          </a:solidFill>
                          <a:latin typeface="Times New Roman" panose="02020603050405020304" pitchFamily="18" charset="0"/>
                          <a:cs typeface="Times New Roman" panose="02020603050405020304" pitchFamily="18" charset="0"/>
                        </a:rPr>
                        <a:t> Sami </a:t>
                      </a:r>
                      <a:endParaRPr lang="fr-FR" sz="800" dirty="0">
                        <a:solidFill>
                          <a:schemeClr val="tx1"/>
                        </a:solidFill>
                        <a:latin typeface="Times New Roman" panose="02020603050405020304" pitchFamily="18" charset="0"/>
                        <a:cs typeface="Times New Roman" panose="02020603050405020304" pitchFamily="18" charset="0"/>
                      </a:endParaRPr>
                    </a:p>
                  </a:txBody>
                  <a:tcPr marL="91458" marR="91458" marT="45715" marB="45715"/>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University of</a:t>
                      </a:r>
                      <a:r>
                        <a:rPr lang="fr-FR" sz="800" baseline="0" dirty="0">
                          <a:solidFill>
                            <a:schemeClr val="tx1"/>
                          </a:solidFill>
                          <a:latin typeface="Times New Roman" panose="02020603050405020304" pitchFamily="18" charset="0"/>
                          <a:cs typeface="Times New Roman" panose="02020603050405020304" pitchFamily="18" charset="0"/>
                        </a:rPr>
                        <a:t>  Constantine 2</a:t>
                      </a:r>
                      <a:endParaRPr lang="fr-FR" sz="800" dirty="0">
                        <a:solidFill>
                          <a:schemeClr val="tx1"/>
                        </a:solidFill>
                        <a:latin typeface="Times New Roman" panose="02020603050405020304" pitchFamily="18" charset="0"/>
                        <a:cs typeface="Times New Roman" panose="02020603050405020304" pitchFamily="18" charset="0"/>
                      </a:endParaRPr>
                    </a:p>
                  </a:txBody>
                  <a:tcPr marL="91458" marR="91458" marT="45715" marB="45715"/>
                </a:tc>
                <a:extLst>
                  <a:ext uri="{0D108BD9-81ED-4DB2-BD59-A6C34878D82A}">
                    <a16:rowId xmlns:a16="http://schemas.microsoft.com/office/drawing/2014/main" val="10009"/>
                  </a:ext>
                </a:extLst>
              </a:tr>
              <a:tr h="213350">
                <a:tc>
                  <a:txBody>
                    <a:bodyPr/>
                    <a:lstStyle/>
                    <a:p>
                      <a:r>
                        <a:rPr lang="fr-FR" sz="800" dirty="0">
                          <a:solidFill>
                            <a:schemeClr val="tx1"/>
                          </a:solidFill>
                          <a:latin typeface="Times New Roman" panose="02020603050405020304" pitchFamily="18" charset="0"/>
                          <a:cs typeface="Times New Roman" panose="02020603050405020304" pitchFamily="18" charset="0"/>
                        </a:rPr>
                        <a:t>Dr BOULMAIZ</a:t>
                      </a:r>
                      <a:r>
                        <a:rPr lang="fr-FR" sz="800" baseline="0" dirty="0">
                          <a:solidFill>
                            <a:schemeClr val="tx1"/>
                          </a:solidFill>
                          <a:latin typeface="Times New Roman" panose="02020603050405020304" pitchFamily="18" charset="0"/>
                          <a:cs typeface="Times New Roman" panose="02020603050405020304" pitchFamily="18" charset="0"/>
                        </a:rPr>
                        <a:t> </a:t>
                      </a:r>
                      <a:r>
                        <a:rPr lang="fr-FR" sz="800" baseline="0" dirty="0" err="1">
                          <a:solidFill>
                            <a:schemeClr val="tx1"/>
                          </a:solidFill>
                          <a:latin typeface="Times New Roman" panose="02020603050405020304" pitchFamily="18" charset="0"/>
                          <a:cs typeface="Times New Roman" panose="02020603050405020304" pitchFamily="18" charset="0"/>
                        </a:rPr>
                        <a:t>Houcine</a:t>
                      </a:r>
                      <a:endParaRPr lang="fr-FR" sz="800" dirty="0">
                        <a:solidFill>
                          <a:schemeClr val="tx1"/>
                        </a:solidFill>
                        <a:latin typeface="Times New Roman" panose="02020603050405020304" pitchFamily="18" charset="0"/>
                        <a:cs typeface="Times New Roman" panose="02020603050405020304" pitchFamily="18" charset="0"/>
                      </a:endParaRPr>
                    </a:p>
                  </a:txBody>
                  <a:tcPr marL="91458" marR="91458" marT="45715" marB="45715"/>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University of</a:t>
                      </a:r>
                      <a:r>
                        <a:rPr lang="fr-FR" sz="800" baseline="0" dirty="0">
                          <a:solidFill>
                            <a:schemeClr val="tx1"/>
                          </a:solidFill>
                          <a:latin typeface="Times New Roman" panose="02020603050405020304" pitchFamily="18" charset="0"/>
                          <a:cs typeface="Times New Roman" panose="02020603050405020304" pitchFamily="18" charset="0"/>
                        </a:rPr>
                        <a:t> </a:t>
                      </a:r>
                      <a:r>
                        <a:rPr lang="fr-FR" sz="800" baseline="0" dirty="0" err="1">
                          <a:solidFill>
                            <a:schemeClr val="tx1"/>
                          </a:solidFill>
                          <a:latin typeface="Times New Roman" panose="02020603050405020304" pitchFamily="18" charset="0"/>
                          <a:cs typeface="Times New Roman" panose="02020603050405020304" pitchFamily="18" charset="0"/>
                        </a:rPr>
                        <a:t>Tebessa</a:t>
                      </a:r>
                      <a:endParaRPr lang="fr-FR" sz="800" dirty="0">
                        <a:solidFill>
                          <a:schemeClr val="tx1"/>
                        </a:solidFill>
                        <a:latin typeface="Times New Roman" panose="02020603050405020304" pitchFamily="18" charset="0"/>
                        <a:cs typeface="Times New Roman" panose="02020603050405020304" pitchFamily="18" charset="0"/>
                      </a:endParaRPr>
                    </a:p>
                  </a:txBody>
                  <a:tcPr marL="91458" marR="91458" marT="45715" marB="45715"/>
                </a:tc>
                <a:extLst>
                  <a:ext uri="{0D108BD9-81ED-4DB2-BD59-A6C34878D82A}">
                    <a16:rowId xmlns:a16="http://schemas.microsoft.com/office/drawing/2014/main" val="10010"/>
                  </a:ext>
                </a:extLst>
              </a:tr>
              <a:tr h="213350">
                <a:tc>
                  <a:txBody>
                    <a:bodyPr/>
                    <a:lstStyle/>
                    <a:p>
                      <a:r>
                        <a:rPr lang="fr-FR" sz="800" dirty="0">
                          <a:solidFill>
                            <a:schemeClr val="tx1"/>
                          </a:solidFill>
                          <a:latin typeface="Times New Roman" panose="02020603050405020304" pitchFamily="18" charset="0"/>
                          <a:cs typeface="Times New Roman" panose="02020603050405020304" pitchFamily="18" charset="0"/>
                        </a:rPr>
                        <a:t>Dr YAHIAOUI </a:t>
                      </a:r>
                      <a:r>
                        <a:rPr lang="fr-FR" sz="800" dirty="0" err="1">
                          <a:solidFill>
                            <a:schemeClr val="tx1"/>
                          </a:solidFill>
                          <a:latin typeface="Times New Roman" panose="02020603050405020304" pitchFamily="18" charset="0"/>
                          <a:cs typeface="Times New Roman" panose="02020603050405020304" pitchFamily="18" charset="0"/>
                        </a:rPr>
                        <a:t>Ouarda</a:t>
                      </a:r>
                      <a:endParaRPr lang="fr-FR" sz="800" dirty="0">
                        <a:solidFill>
                          <a:schemeClr val="tx1"/>
                        </a:solidFill>
                        <a:latin typeface="Times New Roman" panose="02020603050405020304" pitchFamily="18" charset="0"/>
                        <a:cs typeface="Times New Roman" panose="02020603050405020304" pitchFamily="18" charset="0"/>
                      </a:endParaRPr>
                    </a:p>
                  </a:txBody>
                  <a:tcPr marL="91458" marR="91458" marT="45715" marB="45715"/>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Centre universitaire Barika</a:t>
                      </a:r>
                    </a:p>
                  </a:txBody>
                  <a:tcPr marL="91458" marR="91458" marT="45715" marB="45715"/>
                </a:tc>
                <a:extLst>
                  <a:ext uri="{0D108BD9-81ED-4DB2-BD59-A6C34878D82A}">
                    <a16:rowId xmlns:a16="http://schemas.microsoft.com/office/drawing/2014/main" val="10011"/>
                  </a:ext>
                </a:extLst>
              </a:tr>
              <a:tr h="213350">
                <a:tc>
                  <a:txBody>
                    <a:bodyPr/>
                    <a:lstStyle/>
                    <a:p>
                      <a:r>
                        <a:rPr lang="fr-FR" sz="800" dirty="0">
                          <a:solidFill>
                            <a:schemeClr val="tx1"/>
                          </a:solidFill>
                          <a:latin typeface="Times New Roman" panose="02020603050405020304" pitchFamily="18" charset="0"/>
                          <a:cs typeface="Times New Roman" panose="02020603050405020304" pitchFamily="18" charset="0"/>
                        </a:rPr>
                        <a:t>Dr KOUBA</a:t>
                      </a:r>
                      <a:r>
                        <a:rPr lang="fr-FR" sz="800" baseline="0" dirty="0">
                          <a:solidFill>
                            <a:schemeClr val="tx1"/>
                          </a:solidFill>
                          <a:latin typeface="Times New Roman" panose="02020603050405020304" pitchFamily="18" charset="0"/>
                          <a:cs typeface="Times New Roman" panose="02020603050405020304" pitchFamily="18" charset="0"/>
                        </a:rPr>
                        <a:t> Yacine</a:t>
                      </a:r>
                      <a:endParaRPr lang="fr-FR" sz="800" dirty="0">
                        <a:solidFill>
                          <a:schemeClr val="tx1"/>
                        </a:solidFill>
                        <a:latin typeface="Times New Roman" panose="02020603050405020304" pitchFamily="18" charset="0"/>
                        <a:cs typeface="Times New Roman" panose="02020603050405020304" pitchFamily="18" charset="0"/>
                      </a:endParaRPr>
                    </a:p>
                  </a:txBody>
                  <a:tcPr marL="91458" marR="91458" marT="45715" marB="45715"/>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University of</a:t>
                      </a:r>
                      <a:r>
                        <a:rPr lang="fr-FR" sz="800" baseline="0" dirty="0">
                          <a:solidFill>
                            <a:schemeClr val="tx1"/>
                          </a:solidFill>
                          <a:latin typeface="Times New Roman" panose="02020603050405020304" pitchFamily="18" charset="0"/>
                          <a:cs typeface="Times New Roman" panose="02020603050405020304" pitchFamily="18" charset="0"/>
                        </a:rPr>
                        <a:t> Boumerdes</a:t>
                      </a:r>
                      <a:endParaRPr lang="fr-FR" sz="800" dirty="0">
                        <a:solidFill>
                          <a:schemeClr val="tx1"/>
                        </a:solidFill>
                        <a:latin typeface="Times New Roman" panose="02020603050405020304" pitchFamily="18" charset="0"/>
                        <a:cs typeface="Times New Roman" panose="02020603050405020304" pitchFamily="18" charset="0"/>
                      </a:endParaRPr>
                    </a:p>
                  </a:txBody>
                  <a:tcPr marL="91458" marR="91458" marT="45715" marB="45715"/>
                </a:tc>
                <a:extLst>
                  <a:ext uri="{0D108BD9-81ED-4DB2-BD59-A6C34878D82A}">
                    <a16:rowId xmlns:a16="http://schemas.microsoft.com/office/drawing/2014/main" val="10012"/>
                  </a:ext>
                </a:extLst>
              </a:tr>
              <a:tr h="213350">
                <a:tc>
                  <a:txBody>
                    <a:bodyPr/>
                    <a:lstStyle/>
                    <a:p>
                      <a:r>
                        <a:rPr lang="fr-FR" sz="800" dirty="0">
                          <a:solidFill>
                            <a:schemeClr val="tx1"/>
                          </a:solidFill>
                          <a:latin typeface="Times New Roman" panose="02020603050405020304" pitchFamily="18" charset="0"/>
                          <a:cs typeface="Times New Roman" panose="02020603050405020304" pitchFamily="18" charset="0"/>
                        </a:rPr>
                        <a:t>Dr BEN</a:t>
                      </a:r>
                      <a:r>
                        <a:rPr lang="fr-FR" sz="800" baseline="0" dirty="0">
                          <a:solidFill>
                            <a:schemeClr val="tx1"/>
                          </a:solidFill>
                          <a:latin typeface="Times New Roman" panose="02020603050405020304" pitchFamily="18" charset="0"/>
                          <a:cs typeface="Times New Roman" panose="02020603050405020304" pitchFamily="18" charset="0"/>
                        </a:rPr>
                        <a:t>HAMROUCHE Aziz</a:t>
                      </a:r>
                      <a:endParaRPr lang="fr-FR" sz="800" dirty="0">
                        <a:solidFill>
                          <a:schemeClr val="tx1"/>
                        </a:solidFill>
                        <a:latin typeface="Times New Roman" panose="02020603050405020304" pitchFamily="18" charset="0"/>
                        <a:cs typeface="Times New Roman" panose="02020603050405020304" pitchFamily="18" charset="0"/>
                      </a:endParaRPr>
                    </a:p>
                  </a:txBody>
                  <a:tcPr marL="91458" marR="91458" marT="45715" marB="45715"/>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University of</a:t>
                      </a:r>
                      <a:r>
                        <a:rPr lang="fr-FR" sz="800" baseline="0" dirty="0">
                          <a:solidFill>
                            <a:schemeClr val="tx1"/>
                          </a:solidFill>
                          <a:latin typeface="Times New Roman" panose="02020603050405020304" pitchFamily="18" charset="0"/>
                          <a:cs typeface="Times New Roman" panose="02020603050405020304" pitchFamily="18" charset="0"/>
                        </a:rPr>
                        <a:t> Constantine 1</a:t>
                      </a:r>
                      <a:endParaRPr lang="fr-FR" sz="800" dirty="0">
                        <a:solidFill>
                          <a:schemeClr val="tx1"/>
                        </a:solidFill>
                        <a:latin typeface="Times New Roman" panose="02020603050405020304" pitchFamily="18" charset="0"/>
                        <a:cs typeface="Times New Roman" panose="02020603050405020304" pitchFamily="18" charset="0"/>
                      </a:endParaRPr>
                    </a:p>
                  </a:txBody>
                  <a:tcPr marL="91458" marR="91458" marT="45715" marB="45715"/>
                </a:tc>
                <a:extLst>
                  <a:ext uri="{0D108BD9-81ED-4DB2-BD59-A6C34878D82A}">
                    <a16:rowId xmlns:a16="http://schemas.microsoft.com/office/drawing/2014/main" val="10013"/>
                  </a:ext>
                </a:extLst>
              </a:tr>
              <a:tr h="213350">
                <a:tc>
                  <a:txBody>
                    <a:bodyPr/>
                    <a:lstStyle/>
                    <a:p>
                      <a:r>
                        <a:rPr lang="fr-FR" sz="800" dirty="0">
                          <a:solidFill>
                            <a:schemeClr val="tx1"/>
                          </a:solidFill>
                          <a:latin typeface="Times New Roman" panose="02020603050405020304" pitchFamily="18" charset="0"/>
                          <a:cs typeface="Times New Roman" panose="02020603050405020304" pitchFamily="18" charset="0"/>
                        </a:rPr>
                        <a:t>Dr MAANSER</a:t>
                      </a:r>
                      <a:r>
                        <a:rPr lang="fr-FR" sz="800" baseline="0" dirty="0">
                          <a:solidFill>
                            <a:schemeClr val="tx1"/>
                          </a:solidFill>
                          <a:latin typeface="Times New Roman" panose="02020603050405020304" pitchFamily="18" charset="0"/>
                          <a:cs typeface="Times New Roman" panose="02020603050405020304" pitchFamily="18" charset="0"/>
                        </a:rPr>
                        <a:t> </a:t>
                      </a:r>
                      <a:r>
                        <a:rPr lang="fr-FR" sz="800" baseline="0" dirty="0" err="1">
                          <a:solidFill>
                            <a:schemeClr val="tx1"/>
                          </a:solidFill>
                          <a:latin typeface="Times New Roman" panose="02020603050405020304" pitchFamily="18" charset="0"/>
                          <a:cs typeface="Times New Roman" panose="02020603050405020304" pitchFamily="18" charset="0"/>
                        </a:rPr>
                        <a:t>Abd</a:t>
                      </a:r>
                      <a:r>
                        <a:rPr lang="fr-FR" sz="800" baseline="0" dirty="0">
                          <a:solidFill>
                            <a:schemeClr val="tx1"/>
                          </a:solidFill>
                          <a:latin typeface="Times New Roman" panose="02020603050405020304" pitchFamily="18" charset="0"/>
                          <a:cs typeface="Times New Roman" panose="02020603050405020304" pitchFamily="18" charset="0"/>
                        </a:rPr>
                        <a:t> </a:t>
                      </a:r>
                      <a:r>
                        <a:rPr lang="fr-FR" sz="800" baseline="0" dirty="0" err="1">
                          <a:solidFill>
                            <a:schemeClr val="tx1"/>
                          </a:solidFill>
                          <a:latin typeface="Times New Roman" panose="02020603050405020304" pitchFamily="18" charset="0"/>
                          <a:cs typeface="Times New Roman" panose="02020603050405020304" pitchFamily="18" charset="0"/>
                        </a:rPr>
                        <a:t>Elkarim</a:t>
                      </a:r>
                      <a:endParaRPr lang="fr-FR" sz="800" dirty="0">
                        <a:solidFill>
                          <a:schemeClr val="tx1"/>
                        </a:solidFill>
                        <a:latin typeface="Times New Roman" panose="02020603050405020304" pitchFamily="18" charset="0"/>
                        <a:cs typeface="Times New Roman" panose="02020603050405020304" pitchFamily="18" charset="0"/>
                      </a:endParaRPr>
                    </a:p>
                  </a:txBody>
                  <a:tcPr marL="91458" marR="91458" marT="45715" marB="45715"/>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University of</a:t>
                      </a:r>
                      <a:r>
                        <a:rPr lang="fr-FR" sz="800" baseline="0" dirty="0">
                          <a:solidFill>
                            <a:schemeClr val="tx1"/>
                          </a:solidFill>
                          <a:latin typeface="Times New Roman" panose="02020603050405020304" pitchFamily="18" charset="0"/>
                          <a:cs typeface="Times New Roman" panose="02020603050405020304" pitchFamily="18" charset="0"/>
                        </a:rPr>
                        <a:t> Oum El </a:t>
                      </a:r>
                      <a:r>
                        <a:rPr lang="fr-FR" sz="800" baseline="0" dirty="0" err="1">
                          <a:solidFill>
                            <a:schemeClr val="tx1"/>
                          </a:solidFill>
                          <a:latin typeface="Times New Roman" panose="02020603050405020304" pitchFamily="18" charset="0"/>
                          <a:cs typeface="Times New Roman" panose="02020603050405020304" pitchFamily="18" charset="0"/>
                        </a:rPr>
                        <a:t>Bouaghi</a:t>
                      </a:r>
                      <a:r>
                        <a:rPr lang="fr-FR" sz="800" baseline="0" dirty="0">
                          <a:solidFill>
                            <a:schemeClr val="tx1"/>
                          </a:solidFill>
                          <a:latin typeface="Times New Roman" panose="02020603050405020304" pitchFamily="18" charset="0"/>
                          <a:cs typeface="Times New Roman" panose="02020603050405020304" pitchFamily="18" charset="0"/>
                        </a:rPr>
                        <a:t> </a:t>
                      </a:r>
                      <a:endParaRPr lang="fr-FR" sz="800" dirty="0">
                        <a:solidFill>
                          <a:schemeClr val="tx1"/>
                        </a:solidFill>
                        <a:latin typeface="Times New Roman" panose="02020603050405020304" pitchFamily="18" charset="0"/>
                        <a:cs typeface="Times New Roman" panose="02020603050405020304" pitchFamily="18" charset="0"/>
                      </a:endParaRPr>
                    </a:p>
                  </a:txBody>
                  <a:tcPr marL="91458" marR="91458" marT="45715" marB="45715"/>
                </a:tc>
                <a:extLst>
                  <a:ext uri="{0D108BD9-81ED-4DB2-BD59-A6C34878D82A}">
                    <a16:rowId xmlns:a16="http://schemas.microsoft.com/office/drawing/2014/main" val="10014"/>
                  </a:ext>
                </a:extLst>
              </a:tr>
              <a:tr h="213350">
                <a:tc>
                  <a:txBody>
                    <a:bodyPr/>
                    <a:lstStyle/>
                    <a:p>
                      <a:r>
                        <a:rPr lang="fr-FR" sz="800" dirty="0">
                          <a:solidFill>
                            <a:schemeClr val="tx1"/>
                          </a:solidFill>
                          <a:latin typeface="Times New Roman" panose="02020603050405020304" pitchFamily="18" charset="0"/>
                          <a:cs typeface="Times New Roman" panose="02020603050405020304" pitchFamily="18" charset="0"/>
                        </a:rPr>
                        <a:t>Dr BENHALILOU Karima</a:t>
                      </a:r>
                    </a:p>
                  </a:txBody>
                  <a:tcPr marL="91458" marR="91458" marT="45715" marB="45715"/>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University of</a:t>
                      </a:r>
                      <a:r>
                        <a:rPr lang="fr-FR" sz="800" baseline="0" dirty="0">
                          <a:solidFill>
                            <a:schemeClr val="tx1"/>
                          </a:solidFill>
                          <a:latin typeface="Times New Roman" panose="02020603050405020304" pitchFamily="18" charset="0"/>
                          <a:cs typeface="Times New Roman" panose="02020603050405020304" pitchFamily="18" charset="0"/>
                        </a:rPr>
                        <a:t> </a:t>
                      </a:r>
                      <a:r>
                        <a:rPr lang="fr-FR" sz="800" dirty="0">
                          <a:solidFill>
                            <a:schemeClr val="tx1"/>
                          </a:solidFill>
                          <a:latin typeface="Times New Roman" panose="02020603050405020304" pitchFamily="18" charset="0"/>
                          <a:cs typeface="Times New Roman" panose="02020603050405020304" pitchFamily="18" charset="0"/>
                        </a:rPr>
                        <a:t>Oum El </a:t>
                      </a:r>
                      <a:r>
                        <a:rPr lang="fr-FR" sz="800" dirty="0" err="1">
                          <a:solidFill>
                            <a:schemeClr val="tx1"/>
                          </a:solidFill>
                          <a:latin typeface="Times New Roman" panose="02020603050405020304" pitchFamily="18" charset="0"/>
                          <a:cs typeface="Times New Roman" panose="02020603050405020304" pitchFamily="18" charset="0"/>
                        </a:rPr>
                        <a:t>Bouaghi</a:t>
                      </a:r>
                      <a:r>
                        <a:rPr lang="fr-FR" sz="800" dirty="0">
                          <a:solidFill>
                            <a:schemeClr val="tx1"/>
                          </a:solidFill>
                          <a:latin typeface="Times New Roman" panose="02020603050405020304" pitchFamily="18" charset="0"/>
                          <a:cs typeface="Times New Roman" panose="02020603050405020304" pitchFamily="18" charset="0"/>
                        </a:rPr>
                        <a:t> </a:t>
                      </a:r>
                    </a:p>
                  </a:txBody>
                  <a:tcPr marL="91458" marR="91458" marT="45715" marB="45715"/>
                </a:tc>
                <a:extLst>
                  <a:ext uri="{0D108BD9-81ED-4DB2-BD59-A6C34878D82A}">
                    <a16:rowId xmlns:a16="http://schemas.microsoft.com/office/drawing/2014/main" val="10015"/>
                  </a:ext>
                </a:extLst>
              </a:tr>
              <a:tr h="213350">
                <a:tc>
                  <a:txBody>
                    <a:bodyPr/>
                    <a:lstStyle/>
                    <a:p>
                      <a:r>
                        <a:rPr lang="fr-FR" sz="800" dirty="0">
                          <a:solidFill>
                            <a:schemeClr val="tx1"/>
                          </a:solidFill>
                          <a:latin typeface="Times New Roman" panose="02020603050405020304" pitchFamily="18" charset="0"/>
                          <a:cs typeface="Times New Roman" panose="02020603050405020304" pitchFamily="18" charset="0"/>
                        </a:rPr>
                        <a:t>Dr BOUAROUDJ</a:t>
                      </a:r>
                      <a:r>
                        <a:rPr lang="fr-FR" sz="800" baseline="0" dirty="0">
                          <a:solidFill>
                            <a:schemeClr val="tx1"/>
                          </a:solidFill>
                          <a:latin typeface="Times New Roman" panose="02020603050405020304" pitchFamily="18" charset="0"/>
                          <a:cs typeface="Times New Roman" panose="02020603050405020304" pitchFamily="18" charset="0"/>
                        </a:rPr>
                        <a:t> </a:t>
                      </a:r>
                      <a:r>
                        <a:rPr lang="fr-FR" sz="800" baseline="0" dirty="0" err="1">
                          <a:solidFill>
                            <a:schemeClr val="tx1"/>
                          </a:solidFill>
                          <a:latin typeface="Times New Roman" panose="02020603050405020304" pitchFamily="18" charset="0"/>
                          <a:cs typeface="Times New Roman" panose="02020603050405020304" pitchFamily="18" charset="0"/>
                        </a:rPr>
                        <a:t>Fadila</a:t>
                      </a:r>
                      <a:endParaRPr lang="fr-FR" sz="800" dirty="0">
                        <a:solidFill>
                          <a:schemeClr val="tx1"/>
                        </a:solidFill>
                        <a:latin typeface="Times New Roman" panose="02020603050405020304" pitchFamily="18" charset="0"/>
                        <a:cs typeface="Times New Roman" panose="02020603050405020304" pitchFamily="18" charset="0"/>
                      </a:endParaRPr>
                    </a:p>
                  </a:txBody>
                  <a:tcPr marL="91458" marR="91458" marT="45715" marB="45715"/>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University of</a:t>
                      </a:r>
                      <a:r>
                        <a:rPr lang="fr-FR" sz="800" baseline="0" dirty="0">
                          <a:solidFill>
                            <a:schemeClr val="tx1"/>
                          </a:solidFill>
                          <a:latin typeface="Times New Roman" panose="02020603050405020304" pitchFamily="18" charset="0"/>
                          <a:cs typeface="Times New Roman" panose="02020603050405020304" pitchFamily="18" charset="0"/>
                        </a:rPr>
                        <a:t> Oum El </a:t>
                      </a:r>
                      <a:r>
                        <a:rPr lang="fr-FR" sz="800" baseline="0" dirty="0" err="1">
                          <a:solidFill>
                            <a:schemeClr val="tx1"/>
                          </a:solidFill>
                          <a:latin typeface="Times New Roman" panose="02020603050405020304" pitchFamily="18" charset="0"/>
                          <a:cs typeface="Times New Roman" panose="02020603050405020304" pitchFamily="18" charset="0"/>
                        </a:rPr>
                        <a:t>Bouaghi</a:t>
                      </a:r>
                      <a:r>
                        <a:rPr lang="fr-FR" sz="800" baseline="0" dirty="0">
                          <a:solidFill>
                            <a:schemeClr val="tx1"/>
                          </a:solidFill>
                          <a:latin typeface="Times New Roman" panose="02020603050405020304" pitchFamily="18" charset="0"/>
                          <a:cs typeface="Times New Roman" panose="02020603050405020304" pitchFamily="18" charset="0"/>
                        </a:rPr>
                        <a:t> </a:t>
                      </a:r>
                      <a:endParaRPr lang="fr-FR" sz="800" dirty="0">
                        <a:solidFill>
                          <a:schemeClr val="tx1"/>
                        </a:solidFill>
                        <a:latin typeface="Times New Roman" panose="02020603050405020304" pitchFamily="18" charset="0"/>
                        <a:cs typeface="Times New Roman" panose="02020603050405020304" pitchFamily="18" charset="0"/>
                      </a:endParaRPr>
                    </a:p>
                  </a:txBody>
                  <a:tcPr marL="91458" marR="91458" marT="45715" marB="45715"/>
                </a:tc>
                <a:extLst>
                  <a:ext uri="{0D108BD9-81ED-4DB2-BD59-A6C34878D82A}">
                    <a16:rowId xmlns:a16="http://schemas.microsoft.com/office/drawing/2014/main" val="10016"/>
                  </a:ext>
                </a:extLst>
              </a:tr>
              <a:tr h="213350">
                <a:tc>
                  <a:txBody>
                    <a:bodyPr/>
                    <a:lstStyle/>
                    <a:p>
                      <a:r>
                        <a:rPr lang="fr-FR" sz="800" dirty="0">
                          <a:solidFill>
                            <a:schemeClr val="tx1"/>
                          </a:solidFill>
                          <a:latin typeface="Times New Roman" panose="02020603050405020304" pitchFamily="18" charset="0"/>
                          <a:cs typeface="Times New Roman" panose="02020603050405020304" pitchFamily="18" charset="0"/>
                        </a:rPr>
                        <a:t>Dr ABDELI</a:t>
                      </a:r>
                      <a:r>
                        <a:rPr lang="fr-FR" sz="800" baseline="0" dirty="0">
                          <a:solidFill>
                            <a:schemeClr val="tx1"/>
                          </a:solidFill>
                          <a:latin typeface="Times New Roman" panose="02020603050405020304" pitchFamily="18" charset="0"/>
                          <a:cs typeface="Times New Roman" panose="02020603050405020304" pitchFamily="18" charset="0"/>
                        </a:rPr>
                        <a:t> </a:t>
                      </a:r>
                      <a:r>
                        <a:rPr lang="fr-FR" sz="800" baseline="0" dirty="0" err="1">
                          <a:solidFill>
                            <a:schemeClr val="tx1"/>
                          </a:solidFill>
                          <a:latin typeface="Times New Roman" panose="02020603050405020304" pitchFamily="18" charset="0"/>
                          <a:cs typeface="Times New Roman" panose="02020603050405020304" pitchFamily="18" charset="0"/>
                        </a:rPr>
                        <a:t>Oualid</a:t>
                      </a:r>
                      <a:endParaRPr lang="fr-FR" sz="800" dirty="0">
                        <a:solidFill>
                          <a:schemeClr val="tx1"/>
                        </a:solidFill>
                        <a:latin typeface="Times New Roman" panose="02020603050405020304" pitchFamily="18" charset="0"/>
                        <a:cs typeface="Times New Roman" panose="02020603050405020304" pitchFamily="18" charset="0"/>
                      </a:endParaRPr>
                    </a:p>
                  </a:txBody>
                  <a:tcPr marL="91458" marR="91458" marT="45715" marB="45715"/>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University of</a:t>
                      </a:r>
                      <a:r>
                        <a:rPr lang="fr-FR" sz="800" baseline="0" dirty="0">
                          <a:solidFill>
                            <a:schemeClr val="tx1"/>
                          </a:solidFill>
                          <a:latin typeface="Times New Roman" panose="02020603050405020304" pitchFamily="18" charset="0"/>
                          <a:cs typeface="Times New Roman" panose="02020603050405020304" pitchFamily="18" charset="0"/>
                        </a:rPr>
                        <a:t> Oum El </a:t>
                      </a:r>
                      <a:r>
                        <a:rPr lang="fr-FR" sz="800" baseline="0" dirty="0" err="1">
                          <a:solidFill>
                            <a:schemeClr val="tx1"/>
                          </a:solidFill>
                          <a:latin typeface="Times New Roman" panose="02020603050405020304" pitchFamily="18" charset="0"/>
                          <a:cs typeface="Times New Roman" panose="02020603050405020304" pitchFamily="18" charset="0"/>
                        </a:rPr>
                        <a:t>Bouaghi</a:t>
                      </a:r>
                      <a:r>
                        <a:rPr lang="fr-FR" sz="800" baseline="0" dirty="0">
                          <a:solidFill>
                            <a:schemeClr val="tx1"/>
                          </a:solidFill>
                          <a:latin typeface="Times New Roman" panose="02020603050405020304" pitchFamily="18" charset="0"/>
                          <a:cs typeface="Times New Roman" panose="02020603050405020304" pitchFamily="18" charset="0"/>
                        </a:rPr>
                        <a:t> </a:t>
                      </a:r>
                      <a:endParaRPr lang="fr-FR" sz="800" dirty="0">
                        <a:solidFill>
                          <a:schemeClr val="tx1"/>
                        </a:solidFill>
                        <a:latin typeface="Times New Roman" panose="02020603050405020304" pitchFamily="18" charset="0"/>
                        <a:cs typeface="Times New Roman" panose="02020603050405020304" pitchFamily="18" charset="0"/>
                      </a:endParaRPr>
                    </a:p>
                  </a:txBody>
                  <a:tcPr marL="91458" marR="91458" marT="45715" marB="45715"/>
                </a:tc>
                <a:extLst>
                  <a:ext uri="{0D108BD9-81ED-4DB2-BD59-A6C34878D82A}">
                    <a16:rowId xmlns:a16="http://schemas.microsoft.com/office/drawing/2014/main" val="10017"/>
                  </a:ext>
                </a:extLst>
              </a:tr>
              <a:tr h="213350">
                <a:tc>
                  <a:txBody>
                    <a:bodyPr/>
                    <a:lstStyle/>
                    <a:p>
                      <a:r>
                        <a:rPr lang="fr-FR" sz="800" dirty="0">
                          <a:solidFill>
                            <a:schemeClr val="tx1"/>
                          </a:solidFill>
                          <a:latin typeface="Times New Roman" panose="02020603050405020304" pitchFamily="18" charset="0"/>
                          <a:cs typeface="Times New Roman" panose="02020603050405020304" pitchFamily="18" charset="0"/>
                        </a:rPr>
                        <a:t>Dr KHAMMAR</a:t>
                      </a:r>
                      <a:r>
                        <a:rPr lang="fr-FR" sz="800" baseline="0" dirty="0">
                          <a:solidFill>
                            <a:schemeClr val="tx1"/>
                          </a:solidFill>
                          <a:latin typeface="Times New Roman" panose="02020603050405020304" pitchFamily="18" charset="0"/>
                          <a:cs typeface="Times New Roman" panose="02020603050405020304" pitchFamily="18" charset="0"/>
                        </a:rPr>
                        <a:t> </a:t>
                      </a:r>
                      <a:r>
                        <a:rPr lang="fr-FR" sz="800" baseline="0" dirty="0" err="1">
                          <a:solidFill>
                            <a:schemeClr val="tx1"/>
                          </a:solidFill>
                          <a:latin typeface="Times New Roman" panose="02020603050405020304" pitchFamily="18" charset="0"/>
                          <a:cs typeface="Times New Roman" panose="02020603050405020304" pitchFamily="18" charset="0"/>
                        </a:rPr>
                        <a:t>Zedira</a:t>
                      </a:r>
                      <a:endParaRPr lang="fr-FR" sz="800" dirty="0">
                        <a:solidFill>
                          <a:schemeClr val="tx1"/>
                        </a:solidFill>
                        <a:latin typeface="Times New Roman" panose="02020603050405020304" pitchFamily="18" charset="0"/>
                        <a:cs typeface="Times New Roman" panose="02020603050405020304" pitchFamily="18" charset="0"/>
                      </a:endParaRPr>
                    </a:p>
                  </a:txBody>
                  <a:tcPr marL="91458" marR="91458" marT="45715" marB="45715"/>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University of</a:t>
                      </a:r>
                      <a:r>
                        <a:rPr lang="fr-FR" sz="800" baseline="0" dirty="0">
                          <a:solidFill>
                            <a:schemeClr val="tx1"/>
                          </a:solidFill>
                          <a:latin typeface="Times New Roman" panose="02020603050405020304" pitchFamily="18" charset="0"/>
                          <a:cs typeface="Times New Roman" panose="02020603050405020304" pitchFamily="18" charset="0"/>
                        </a:rPr>
                        <a:t> Oum El </a:t>
                      </a:r>
                      <a:r>
                        <a:rPr lang="fr-FR" sz="800" baseline="0" dirty="0" err="1">
                          <a:solidFill>
                            <a:schemeClr val="tx1"/>
                          </a:solidFill>
                          <a:latin typeface="Times New Roman" panose="02020603050405020304" pitchFamily="18" charset="0"/>
                          <a:cs typeface="Times New Roman" panose="02020603050405020304" pitchFamily="18" charset="0"/>
                        </a:rPr>
                        <a:t>Bouaghi</a:t>
                      </a:r>
                      <a:r>
                        <a:rPr lang="fr-FR" sz="800" baseline="0" dirty="0">
                          <a:solidFill>
                            <a:schemeClr val="tx1"/>
                          </a:solidFill>
                          <a:latin typeface="Times New Roman" panose="02020603050405020304" pitchFamily="18" charset="0"/>
                          <a:cs typeface="Times New Roman" panose="02020603050405020304" pitchFamily="18" charset="0"/>
                        </a:rPr>
                        <a:t> </a:t>
                      </a:r>
                      <a:endParaRPr lang="fr-FR" sz="800" dirty="0">
                        <a:solidFill>
                          <a:schemeClr val="tx1"/>
                        </a:solidFill>
                        <a:latin typeface="Times New Roman" panose="02020603050405020304" pitchFamily="18" charset="0"/>
                        <a:cs typeface="Times New Roman" panose="02020603050405020304" pitchFamily="18" charset="0"/>
                      </a:endParaRPr>
                    </a:p>
                  </a:txBody>
                  <a:tcPr marL="91458" marR="91458" marT="45715" marB="45715"/>
                </a:tc>
                <a:extLst>
                  <a:ext uri="{0D108BD9-81ED-4DB2-BD59-A6C34878D82A}">
                    <a16:rowId xmlns:a16="http://schemas.microsoft.com/office/drawing/2014/main" val="10018"/>
                  </a:ext>
                </a:extLst>
              </a:tr>
              <a:tr h="213350">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Dr</a:t>
                      </a:r>
                      <a:r>
                        <a:rPr lang="fr-FR" sz="800" baseline="0" dirty="0">
                          <a:solidFill>
                            <a:schemeClr val="tx1"/>
                          </a:solidFill>
                          <a:latin typeface="Times New Roman" panose="02020603050405020304" pitchFamily="18" charset="0"/>
                          <a:cs typeface="Times New Roman" panose="02020603050405020304" pitchFamily="18" charset="0"/>
                        </a:rPr>
                        <a:t> </a:t>
                      </a:r>
                      <a:r>
                        <a:rPr lang="fr-FR" sz="800" baseline="0" dirty="0" err="1">
                          <a:solidFill>
                            <a:schemeClr val="tx1"/>
                          </a:solidFill>
                          <a:latin typeface="Times New Roman" panose="02020603050405020304" pitchFamily="18" charset="0"/>
                          <a:cs typeface="Times New Roman" panose="02020603050405020304" pitchFamily="18" charset="0"/>
                        </a:rPr>
                        <a:t>KHANChOUL</a:t>
                      </a:r>
                      <a:r>
                        <a:rPr lang="fr-FR" sz="800" baseline="0" dirty="0">
                          <a:solidFill>
                            <a:schemeClr val="tx1"/>
                          </a:solidFill>
                          <a:latin typeface="Times New Roman" panose="02020603050405020304" pitchFamily="18" charset="0"/>
                          <a:cs typeface="Times New Roman" panose="02020603050405020304" pitchFamily="18" charset="0"/>
                        </a:rPr>
                        <a:t> Toufik</a:t>
                      </a:r>
                      <a:endParaRPr lang="fr-FR" sz="800" dirty="0">
                        <a:solidFill>
                          <a:schemeClr val="tx1"/>
                        </a:solidFill>
                        <a:latin typeface="Times New Roman" panose="02020603050405020304" pitchFamily="18" charset="0"/>
                        <a:cs typeface="Times New Roman" panose="02020603050405020304" pitchFamily="18" charset="0"/>
                      </a:endParaRPr>
                    </a:p>
                  </a:txBody>
                  <a:tcPr marL="91458" marR="91458" marT="45715" marB="45715"/>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University of</a:t>
                      </a:r>
                      <a:r>
                        <a:rPr lang="fr-FR" sz="800" baseline="0" dirty="0">
                          <a:solidFill>
                            <a:schemeClr val="tx1"/>
                          </a:solidFill>
                          <a:latin typeface="Times New Roman" panose="02020603050405020304" pitchFamily="18" charset="0"/>
                          <a:cs typeface="Times New Roman" panose="02020603050405020304" pitchFamily="18" charset="0"/>
                        </a:rPr>
                        <a:t> Oum El </a:t>
                      </a:r>
                      <a:r>
                        <a:rPr lang="fr-FR" sz="800" baseline="0" dirty="0" err="1">
                          <a:solidFill>
                            <a:schemeClr val="tx1"/>
                          </a:solidFill>
                          <a:latin typeface="Times New Roman" panose="02020603050405020304" pitchFamily="18" charset="0"/>
                          <a:cs typeface="Times New Roman" panose="02020603050405020304" pitchFamily="18" charset="0"/>
                        </a:rPr>
                        <a:t>Bouaghi</a:t>
                      </a:r>
                      <a:r>
                        <a:rPr lang="fr-FR" sz="800" baseline="0" dirty="0">
                          <a:solidFill>
                            <a:schemeClr val="tx1"/>
                          </a:solidFill>
                          <a:latin typeface="Times New Roman" panose="02020603050405020304" pitchFamily="18" charset="0"/>
                          <a:cs typeface="Times New Roman" panose="02020603050405020304" pitchFamily="18" charset="0"/>
                        </a:rPr>
                        <a:t> </a:t>
                      </a:r>
                      <a:endParaRPr lang="fr-FR" sz="800" dirty="0">
                        <a:solidFill>
                          <a:schemeClr val="tx1"/>
                        </a:solidFill>
                        <a:latin typeface="Times New Roman" panose="02020603050405020304" pitchFamily="18" charset="0"/>
                        <a:cs typeface="Times New Roman" panose="02020603050405020304" pitchFamily="18" charset="0"/>
                      </a:endParaRPr>
                    </a:p>
                  </a:txBody>
                  <a:tcPr marL="91458" marR="91458" marT="45715" marB="45715"/>
                </a:tc>
                <a:extLst>
                  <a:ext uri="{0D108BD9-81ED-4DB2-BD59-A6C34878D82A}">
                    <a16:rowId xmlns:a16="http://schemas.microsoft.com/office/drawing/2014/main" val="10019"/>
                  </a:ext>
                </a:extLst>
              </a:tr>
              <a:tr h="213350">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Dr FARID </a:t>
                      </a:r>
                      <a:r>
                        <a:rPr lang="fr-FR" sz="800" dirty="0" err="1">
                          <a:solidFill>
                            <a:schemeClr val="tx1"/>
                          </a:solidFill>
                          <a:latin typeface="Times New Roman" panose="02020603050405020304" pitchFamily="18" charset="0"/>
                          <a:cs typeface="Times New Roman" panose="02020603050405020304" pitchFamily="18" charset="0"/>
                        </a:rPr>
                        <a:t>Dalal</a:t>
                      </a:r>
                      <a:endParaRPr lang="fr-FR" sz="800" dirty="0">
                        <a:solidFill>
                          <a:schemeClr val="tx1"/>
                        </a:solidFill>
                        <a:latin typeface="Times New Roman" panose="02020603050405020304" pitchFamily="18" charset="0"/>
                        <a:cs typeface="Times New Roman" panose="02020603050405020304" pitchFamily="18" charset="0"/>
                      </a:endParaRPr>
                    </a:p>
                  </a:txBody>
                  <a:tcPr marL="91458" marR="91458" marT="45715" marB="45715"/>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en-US" sz="800" dirty="0">
                          <a:solidFill>
                            <a:schemeClr val="tx1"/>
                          </a:solidFill>
                          <a:latin typeface="Times New Roman" panose="02020603050405020304" pitchFamily="18" charset="0"/>
                          <a:cs typeface="Times New Roman" panose="02020603050405020304" pitchFamily="18" charset="0"/>
                        </a:rPr>
                        <a:t>University of </a:t>
                      </a:r>
                      <a:r>
                        <a:rPr lang="en-US" sz="800" dirty="0" err="1">
                          <a:solidFill>
                            <a:schemeClr val="tx1"/>
                          </a:solidFill>
                          <a:latin typeface="Times New Roman" panose="02020603050405020304" pitchFamily="18" charset="0"/>
                          <a:cs typeface="Times New Roman" panose="02020603050405020304" pitchFamily="18" charset="0"/>
                        </a:rPr>
                        <a:t>Oum</a:t>
                      </a:r>
                      <a:r>
                        <a:rPr lang="en-US" sz="800" dirty="0">
                          <a:solidFill>
                            <a:schemeClr val="tx1"/>
                          </a:solidFill>
                          <a:latin typeface="Times New Roman" panose="02020603050405020304" pitchFamily="18" charset="0"/>
                          <a:cs typeface="Times New Roman" panose="02020603050405020304" pitchFamily="18" charset="0"/>
                        </a:rPr>
                        <a:t> El </a:t>
                      </a:r>
                      <a:r>
                        <a:rPr lang="en-US" sz="800" dirty="0" err="1">
                          <a:solidFill>
                            <a:schemeClr val="tx1"/>
                          </a:solidFill>
                          <a:latin typeface="Times New Roman" panose="02020603050405020304" pitchFamily="18" charset="0"/>
                          <a:cs typeface="Times New Roman" panose="02020603050405020304" pitchFamily="18" charset="0"/>
                        </a:rPr>
                        <a:t>Bouaghi</a:t>
                      </a:r>
                      <a:r>
                        <a:rPr lang="en-US" sz="800" dirty="0">
                          <a:solidFill>
                            <a:schemeClr val="tx1"/>
                          </a:solidFill>
                          <a:latin typeface="Times New Roman" panose="02020603050405020304" pitchFamily="18" charset="0"/>
                          <a:cs typeface="Times New Roman" panose="02020603050405020304" pitchFamily="18" charset="0"/>
                        </a:rPr>
                        <a:t> </a:t>
                      </a:r>
                    </a:p>
                  </a:txBody>
                  <a:tcPr marL="91458" marR="91458" marT="45715" marB="45715"/>
                </a:tc>
                <a:extLst>
                  <a:ext uri="{0D108BD9-81ED-4DB2-BD59-A6C34878D82A}">
                    <a16:rowId xmlns:a16="http://schemas.microsoft.com/office/drawing/2014/main" val="10020"/>
                  </a:ext>
                </a:extLst>
              </a:tr>
              <a:tr h="213350">
                <a:tc>
                  <a:txBody>
                    <a:bodyPr/>
                    <a:lstStyle/>
                    <a:p>
                      <a:r>
                        <a:rPr lang="fr-FR" sz="800" dirty="0">
                          <a:solidFill>
                            <a:schemeClr val="tx1"/>
                          </a:solidFill>
                          <a:latin typeface="Times New Roman" panose="02020603050405020304" pitchFamily="18" charset="0"/>
                          <a:cs typeface="Times New Roman" panose="02020603050405020304" pitchFamily="18" charset="0"/>
                        </a:rPr>
                        <a:t>Dr BOULKAIBET</a:t>
                      </a:r>
                      <a:r>
                        <a:rPr lang="fr-FR" sz="800" baseline="0" dirty="0">
                          <a:solidFill>
                            <a:schemeClr val="tx1"/>
                          </a:solidFill>
                          <a:latin typeface="Times New Roman" panose="02020603050405020304" pitchFamily="18" charset="0"/>
                          <a:cs typeface="Times New Roman" panose="02020603050405020304" pitchFamily="18" charset="0"/>
                        </a:rPr>
                        <a:t> </a:t>
                      </a:r>
                      <a:r>
                        <a:rPr lang="fr-FR" sz="800" baseline="0" dirty="0" err="1">
                          <a:solidFill>
                            <a:schemeClr val="tx1"/>
                          </a:solidFill>
                          <a:latin typeface="Times New Roman" panose="02020603050405020304" pitchFamily="18" charset="0"/>
                          <a:cs typeface="Times New Roman" panose="02020603050405020304" pitchFamily="18" charset="0"/>
                        </a:rPr>
                        <a:t>Aissa</a:t>
                      </a:r>
                      <a:endParaRPr lang="fr-FR" sz="800" dirty="0">
                        <a:solidFill>
                          <a:schemeClr val="tx1"/>
                        </a:solidFill>
                        <a:latin typeface="Times New Roman" panose="02020603050405020304" pitchFamily="18" charset="0"/>
                        <a:cs typeface="Times New Roman" panose="02020603050405020304" pitchFamily="18" charset="0"/>
                      </a:endParaRPr>
                    </a:p>
                  </a:txBody>
                  <a:tcPr marL="91458" marR="91458" marT="45715" marB="45715"/>
                </a:tc>
                <a:tc>
                  <a:txBody>
                    <a:bodyPr/>
                    <a:lstStyle/>
                    <a:p>
                      <a:r>
                        <a:rPr lang="fr-FR" sz="800" dirty="0">
                          <a:solidFill>
                            <a:schemeClr val="tx1"/>
                          </a:solidFill>
                          <a:latin typeface="Times New Roman" panose="02020603050405020304" pitchFamily="18" charset="0"/>
                          <a:cs typeface="Times New Roman" panose="02020603050405020304" pitchFamily="18" charset="0"/>
                        </a:rPr>
                        <a:t>University of</a:t>
                      </a:r>
                      <a:r>
                        <a:rPr lang="fr-FR" sz="800" baseline="0" dirty="0">
                          <a:solidFill>
                            <a:schemeClr val="tx1"/>
                          </a:solidFill>
                          <a:latin typeface="Times New Roman" panose="02020603050405020304" pitchFamily="18" charset="0"/>
                          <a:cs typeface="Times New Roman" panose="02020603050405020304" pitchFamily="18" charset="0"/>
                        </a:rPr>
                        <a:t> </a:t>
                      </a:r>
                      <a:r>
                        <a:rPr lang="fr-FR" sz="800" dirty="0">
                          <a:solidFill>
                            <a:schemeClr val="tx1"/>
                          </a:solidFill>
                          <a:latin typeface="Times New Roman" panose="02020603050405020304" pitchFamily="18" charset="0"/>
                          <a:cs typeface="Times New Roman" panose="02020603050405020304" pitchFamily="18" charset="0"/>
                        </a:rPr>
                        <a:t>Oum El </a:t>
                      </a:r>
                      <a:r>
                        <a:rPr lang="fr-FR" sz="800" dirty="0" err="1">
                          <a:solidFill>
                            <a:schemeClr val="tx1"/>
                          </a:solidFill>
                          <a:latin typeface="Times New Roman" panose="02020603050405020304" pitchFamily="18" charset="0"/>
                          <a:cs typeface="Times New Roman" panose="02020603050405020304" pitchFamily="18" charset="0"/>
                        </a:rPr>
                        <a:t>Bouaghi</a:t>
                      </a:r>
                      <a:r>
                        <a:rPr lang="fr-FR" sz="800" dirty="0">
                          <a:solidFill>
                            <a:schemeClr val="tx1"/>
                          </a:solidFill>
                          <a:latin typeface="Times New Roman" panose="02020603050405020304" pitchFamily="18" charset="0"/>
                          <a:cs typeface="Times New Roman" panose="02020603050405020304" pitchFamily="18" charset="0"/>
                        </a:rPr>
                        <a:t> </a:t>
                      </a:r>
                    </a:p>
                  </a:txBody>
                  <a:tcPr marL="91458" marR="91458" marT="45715" marB="45715"/>
                </a:tc>
                <a:extLst>
                  <a:ext uri="{0D108BD9-81ED-4DB2-BD59-A6C34878D82A}">
                    <a16:rowId xmlns:a16="http://schemas.microsoft.com/office/drawing/2014/main" val="10021"/>
                  </a:ext>
                </a:extLst>
              </a:tr>
              <a:tr h="213350">
                <a:tc>
                  <a:txBody>
                    <a:bodyPr/>
                    <a:lstStyle/>
                    <a:p>
                      <a:r>
                        <a:rPr lang="fr-FR" sz="800" dirty="0">
                          <a:solidFill>
                            <a:schemeClr val="tx1"/>
                          </a:solidFill>
                          <a:latin typeface="Times New Roman" panose="02020603050405020304" pitchFamily="18" charset="0"/>
                          <a:cs typeface="Times New Roman" panose="02020603050405020304" pitchFamily="18" charset="0"/>
                        </a:rPr>
                        <a:t>Dr BAHI Saida </a:t>
                      </a:r>
                    </a:p>
                  </a:txBody>
                  <a:tcPr marL="91458" marR="91458" marT="45715" marB="45715"/>
                </a:tc>
                <a:tc>
                  <a:txBody>
                    <a:bodyPr/>
                    <a:lstStyle/>
                    <a:p>
                      <a:r>
                        <a:rPr lang="en-US" sz="800" dirty="0">
                          <a:solidFill>
                            <a:schemeClr val="tx1"/>
                          </a:solidFill>
                          <a:latin typeface="Times New Roman" panose="02020603050405020304" pitchFamily="18" charset="0"/>
                          <a:cs typeface="Times New Roman" panose="02020603050405020304" pitchFamily="18" charset="0"/>
                        </a:rPr>
                        <a:t>University of </a:t>
                      </a:r>
                      <a:r>
                        <a:rPr lang="en-US" sz="800" dirty="0" err="1">
                          <a:solidFill>
                            <a:schemeClr val="tx1"/>
                          </a:solidFill>
                          <a:latin typeface="Times New Roman" panose="02020603050405020304" pitchFamily="18" charset="0"/>
                          <a:cs typeface="Times New Roman" panose="02020603050405020304" pitchFamily="18" charset="0"/>
                        </a:rPr>
                        <a:t>Oum</a:t>
                      </a:r>
                      <a:r>
                        <a:rPr lang="en-US" sz="800" dirty="0">
                          <a:solidFill>
                            <a:schemeClr val="tx1"/>
                          </a:solidFill>
                          <a:latin typeface="Times New Roman" panose="02020603050405020304" pitchFamily="18" charset="0"/>
                          <a:cs typeface="Times New Roman" panose="02020603050405020304" pitchFamily="18" charset="0"/>
                        </a:rPr>
                        <a:t> El </a:t>
                      </a:r>
                      <a:r>
                        <a:rPr lang="en-US" sz="800" dirty="0" err="1">
                          <a:solidFill>
                            <a:schemeClr val="tx1"/>
                          </a:solidFill>
                          <a:latin typeface="Times New Roman" panose="02020603050405020304" pitchFamily="18" charset="0"/>
                          <a:cs typeface="Times New Roman" panose="02020603050405020304" pitchFamily="18" charset="0"/>
                        </a:rPr>
                        <a:t>Bouaghi</a:t>
                      </a:r>
                      <a:r>
                        <a:rPr lang="en-US" sz="800" dirty="0">
                          <a:solidFill>
                            <a:schemeClr val="tx1"/>
                          </a:solidFill>
                          <a:latin typeface="Times New Roman" panose="02020603050405020304" pitchFamily="18" charset="0"/>
                          <a:cs typeface="Times New Roman" panose="02020603050405020304" pitchFamily="18" charset="0"/>
                        </a:rPr>
                        <a:t> </a:t>
                      </a:r>
                    </a:p>
                  </a:txBody>
                  <a:tcPr marL="91458" marR="91458" marT="45715" marB="45715"/>
                </a:tc>
                <a:extLst>
                  <a:ext uri="{0D108BD9-81ED-4DB2-BD59-A6C34878D82A}">
                    <a16:rowId xmlns:a16="http://schemas.microsoft.com/office/drawing/2014/main" val="10022"/>
                  </a:ext>
                </a:extLst>
              </a:tr>
              <a:tr h="213350">
                <a:tc>
                  <a:txBody>
                    <a:bodyPr/>
                    <a:lstStyle/>
                    <a:p>
                      <a:r>
                        <a:rPr lang="fr-FR" sz="800" dirty="0">
                          <a:solidFill>
                            <a:schemeClr val="tx1"/>
                          </a:solidFill>
                          <a:latin typeface="Times New Roman" panose="02020603050405020304" pitchFamily="18" charset="0"/>
                          <a:cs typeface="Times New Roman" panose="02020603050405020304" pitchFamily="18" charset="0"/>
                        </a:rPr>
                        <a:t>Dr BOUDJADJA</a:t>
                      </a:r>
                      <a:r>
                        <a:rPr lang="fr-FR" sz="800" baseline="0" dirty="0">
                          <a:solidFill>
                            <a:schemeClr val="tx1"/>
                          </a:solidFill>
                          <a:latin typeface="Times New Roman" panose="02020603050405020304" pitchFamily="18" charset="0"/>
                          <a:cs typeface="Times New Roman" panose="02020603050405020304" pitchFamily="18" charset="0"/>
                        </a:rPr>
                        <a:t> </a:t>
                      </a:r>
                      <a:r>
                        <a:rPr lang="fr-FR" sz="800" baseline="0" dirty="0" err="1">
                          <a:solidFill>
                            <a:schemeClr val="tx1"/>
                          </a:solidFill>
                          <a:latin typeface="Times New Roman" panose="02020603050405020304" pitchFamily="18" charset="0"/>
                          <a:cs typeface="Times New Roman" panose="02020603050405020304" pitchFamily="18" charset="0"/>
                        </a:rPr>
                        <a:t>Rafik</a:t>
                      </a:r>
                      <a:r>
                        <a:rPr lang="fr-FR" sz="800" baseline="0" dirty="0">
                          <a:solidFill>
                            <a:schemeClr val="tx1"/>
                          </a:solidFill>
                          <a:latin typeface="Times New Roman" panose="02020603050405020304" pitchFamily="18" charset="0"/>
                          <a:cs typeface="Times New Roman" panose="02020603050405020304" pitchFamily="18" charset="0"/>
                        </a:rPr>
                        <a:t> </a:t>
                      </a:r>
                      <a:endParaRPr lang="fr-FR" sz="800" dirty="0">
                        <a:solidFill>
                          <a:schemeClr val="tx1"/>
                        </a:solidFill>
                        <a:latin typeface="Times New Roman" panose="02020603050405020304" pitchFamily="18" charset="0"/>
                        <a:cs typeface="Times New Roman" panose="02020603050405020304" pitchFamily="18" charset="0"/>
                      </a:endParaRPr>
                    </a:p>
                  </a:txBody>
                  <a:tcPr marL="91458" marR="91458" marT="45715" marB="45715"/>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University of</a:t>
                      </a:r>
                      <a:r>
                        <a:rPr lang="fr-FR" sz="800" baseline="0" dirty="0">
                          <a:solidFill>
                            <a:schemeClr val="tx1"/>
                          </a:solidFill>
                          <a:latin typeface="Times New Roman" panose="02020603050405020304" pitchFamily="18" charset="0"/>
                          <a:cs typeface="Times New Roman" panose="02020603050405020304" pitchFamily="18" charset="0"/>
                        </a:rPr>
                        <a:t> </a:t>
                      </a:r>
                      <a:r>
                        <a:rPr lang="fr-FR" sz="800" dirty="0">
                          <a:solidFill>
                            <a:schemeClr val="tx1"/>
                          </a:solidFill>
                          <a:latin typeface="Times New Roman" panose="02020603050405020304" pitchFamily="18" charset="0"/>
                          <a:cs typeface="Times New Roman" panose="02020603050405020304" pitchFamily="18" charset="0"/>
                        </a:rPr>
                        <a:t>Oum El </a:t>
                      </a:r>
                      <a:r>
                        <a:rPr lang="fr-FR" sz="800" dirty="0" err="1">
                          <a:solidFill>
                            <a:schemeClr val="tx1"/>
                          </a:solidFill>
                          <a:latin typeface="Times New Roman" panose="02020603050405020304" pitchFamily="18" charset="0"/>
                          <a:cs typeface="Times New Roman" panose="02020603050405020304" pitchFamily="18" charset="0"/>
                        </a:rPr>
                        <a:t>Bouaghi</a:t>
                      </a:r>
                      <a:r>
                        <a:rPr lang="fr-FR" sz="800" dirty="0">
                          <a:solidFill>
                            <a:schemeClr val="tx1"/>
                          </a:solidFill>
                          <a:latin typeface="Times New Roman" panose="02020603050405020304" pitchFamily="18" charset="0"/>
                          <a:cs typeface="Times New Roman" panose="02020603050405020304" pitchFamily="18" charset="0"/>
                        </a:rPr>
                        <a:t> </a:t>
                      </a:r>
                    </a:p>
                  </a:txBody>
                  <a:tcPr marL="91458" marR="91458" marT="45715" marB="45715"/>
                </a:tc>
                <a:extLst>
                  <a:ext uri="{0D108BD9-81ED-4DB2-BD59-A6C34878D82A}">
                    <a16:rowId xmlns:a16="http://schemas.microsoft.com/office/drawing/2014/main" val="10023"/>
                  </a:ext>
                </a:extLst>
              </a:tr>
              <a:tr h="213350">
                <a:tc>
                  <a:txBody>
                    <a:bodyPr/>
                    <a:lstStyle/>
                    <a:p>
                      <a:r>
                        <a:rPr lang="fr-FR" sz="800" dirty="0">
                          <a:solidFill>
                            <a:schemeClr val="tx1"/>
                          </a:solidFill>
                          <a:latin typeface="Times New Roman" panose="02020603050405020304" pitchFamily="18" charset="0"/>
                          <a:cs typeface="Times New Roman" panose="02020603050405020304" pitchFamily="18" charset="0"/>
                        </a:rPr>
                        <a:t>Dr SAADOU</a:t>
                      </a:r>
                      <a:r>
                        <a:rPr lang="fr-FR" sz="800" baseline="0" dirty="0">
                          <a:solidFill>
                            <a:schemeClr val="tx1"/>
                          </a:solidFill>
                          <a:latin typeface="Times New Roman" panose="02020603050405020304" pitchFamily="18" charset="0"/>
                          <a:cs typeface="Times New Roman" panose="02020603050405020304" pitchFamily="18" charset="0"/>
                        </a:rPr>
                        <a:t> Asma</a:t>
                      </a:r>
                      <a:endParaRPr lang="fr-FR" sz="800" dirty="0">
                        <a:solidFill>
                          <a:schemeClr val="tx1"/>
                        </a:solidFill>
                        <a:latin typeface="Times New Roman" panose="02020603050405020304" pitchFamily="18" charset="0"/>
                        <a:cs typeface="Times New Roman" panose="02020603050405020304" pitchFamily="18" charset="0"/>
                      </a:endParaRPr>
                    </a:p>
                  </a:txBody>
                  <a:tcPr marL="91458" marR="91458" marT="45715" marB="45715"/>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University of</a:t>
                      </a:r>
                      <a:r>
                        <a:rPr lang="fr-FR" sz="800" baseline="0" dirty="0">
                          <a:solidFill>
                            <a:schemeClr val="tx1"/>
                          </a:solidFill>
                          <a:latin typeface="Times New Roman" panose="02020603050405020304" pitchFamily="18" charset="0"/>
                          <a:cs typeface="Times New Roman" panose="02020603050405020304" pitchFamily="18" charset="0"/>
                        </a:rPr>
                        <a:t> Oum El </a:t>
                      </a:r>
                      <a:r>
                        <a:rPr lang="fr-FR" sz="800" baseline="0" dirty="0" err="1">
                          <a:solidFill>
                            <a:schemeClr val="tx1"/>
                          </a:solidFill>
                          <a:latin typeface="Times New Roman" panose="02020603050405020304" pitchFamily="18" charset="0"/>
                          <a:cs typeface="Times New Roman" panose="02020603050405020304" pitchFamily="18" charset="0"/>
                        </a:rPr>
                        <a:t>Bouaghi</a:t>
                      </a:r>
                      <a:r>
                        <a:rPr lang="fr-FR" sz="800" baseline="0" dirty="0">
                          <a:solidFill>
                            <a:schemeClr val="tx1"/>
                          </a:solidFill>
                          <a:latin typeface="Times New Roman" panose="02020603050405020304" pitchFamily="18" charset="0"/>
                          <a:cs typeface="Times New Roman" panose="02020603050405020304" pitchFamily="18" charset="0"/>
                        </a:rPr>
                        <a:t> </a:t>
                      </a:r>
                      <a:endParaRPr lang="fr-FR" sz="800" dirty="0">
                        <a:solidFill>
                          <a:schemeClr val="tx1"/>
                        </a:solidFill>
                        <a:latin typeface="Times New Roman" panose="02020603050405020304" pitchFamily="18" charset="0"/>
                        <a:cs typeface="Times New Roman" panose="02020603050405020304" pitchFamily="18" charset="0"/>
                      </a:endParaRPr>
                    </a:p>
                  </a:txBody>
                  <a:tcPr marL="91458" marR="91458" marT="45715" marB="45715"/>
                </a:tc>
                <a:extLst>
                  <a:ext uri="{0D108BD9-81ED-4DB2-BD59-A6C34878D82A}">
                    <a16:rowId xmlns:a16="http://schemas.microsoft.com/office/drawing/2014/main" val="10024"/>
                  </a:ext>
                </a:extLst>
              </a:tr>
              <a:tr h="213350">
                <a:tc>
                  <a:txBody>
                    <a:bodyPr/>
                    <a:lstStyle/>
                    <a:p>
                      <a:r>
                        <a:rPr lang="fr-FR" sz="800" dirty="0">
                          <a:solidFill>
                            <a:schemeClr val="tx1"/>
                          </a:solidFill>
                          <a:latin typeface="Times New Roman" panose="02020603050405020304" pitchFamily="18" charset="0"/>
                          <a:cs typeface="Times New Roman" panose="02020603050405020304" pitchFamily="18" charset="0"/>
                        </a:rPr>
                        <a:t>Dr ABADA</a:t>
                      </a:r>
                      <a:r>
                        <a:rPr lang="fr-FR" sz="800" baseline="0" dirty="0">
                          <a:solidFill>
                            <a:schemeClr val="tx1"/>
                          </a:solidFill>
                          <a:latin typeface="Times New Roman" panose="02020603050405020304" pitchFamily="18" charset="0"/>
                          <a:cs typeface="Times New Roman" panose="02020603050405020304" pitchFamily="18" charset="0"/>
                        </a:rPr>
                        <a:t> </a:t>
                      </a:r>
                      <a:r>
                        <a:rPr lang="fr-FR" sz="800" baseline="0" dirty="0" err="1">
                          <a:solidFill>
                            <a:schemeClr val="tx1"/>
                          </a:solidFill>
                          <a:latin typeface="Times New Roman" panose="02020603050405020304" pitchFamily="18" charset="0"/>
                          <a:cs typeface="Times New Roman" panose="02020603050405020304" pitchFamily="18" charset="0"/>
                        </a:rPr>
                        <a:t>Arour</a:t>
                      </a:r>
                      <a:r>
                        <a:rPr lang="fr-FR" sz="800" baseline="0" dirty="0">
                          <a:solidFill>
                            <a:schemeClr val="tx1"/>
                          </a:solidFill>
                          <a:latin typeface="Times New Roman" panose="02020603050405020304" pitchFamily="18" charset="0"/>
                          <a:cs typeface="Times New Roman" panose="02020603050405020304" pitchFamily="18" charset="0"/>
                        </a:rPr>
                        <a:t> </a:t>
                      </a:r>
                      <a:r>
                        <a:rPr lang="fr-FR" sz="800" baseline="0" dirty="0" err="1">
                          <a:solidFill>
                            <a:schemeClr val="tx1"/>
                          </a:solidFill>
                          <a:latin typeface="Times New Roman" panose="02020603050405020304" pitchFamily="18" charset="0"/>
                          <a:cs typeface="Times New Roman" panose="02020603050405020304" pitchFamily="18" charset="0"/>
                        </a:rPr>
                        <a:t>Rofia</a:t>
                      </a:r>
                      <a:endParaRPr lang="fr-FR" sz="800" dirty="0">
                        <a:solidFill>
                          <a:schemeClr val="tx1"/>
                        </a:solidFill>
                        <a:latin typeface="Times New Roman" panose="02020603050405020304" pitchFamily="18" charset="0"/>
                        <a:cs typeface="Times New Roman" panose="02020603050405020304" pitchFamily="18" charset="0"/>
                      </a:endParaRPr>
                    </a:p>
                  </a:txBody>
                  <a:tcPr marL="91458" marR="91458" marT="45715" marB="45715"/>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fr-FR" sz="800" dirty="0"/>
                        <a:t>University Center </a:t>
                      </a:r>
                      <a:r>
                        <a:rPr lang="fr-FR" sz="800" dirty="0">
                          <a:solidFill>
                            <a:schemeClr val="tx1"/>
                          </a:solidFill>
                          <a:latin typeface="Times New Roman" panose="02020603050405020304" pitchFamily="18" charset="0"/>
                          <a:cs typeface="Times New Roman" panose="02020603050405020304" pitchFamily="18" charset="0"/>
                        </a:rPr>
                        <a:t>de Mila</a:t>
                      </a:r>
                    </a:p>
                  </a:txBody>
                  <a:tcPr marL="91458" marR="91458" marT="45715" marB="45715"/>
                </a:tc>
                <a:extLst>
                  <a:ext uri="{0D108BD9-81ED-4DB2-BD59-A6C34878D82A}">
                    <a16:rowId xmlns:a16="http://schemas.microsoft.com/office/drawing/2014/main" val="10025"/>
                  </a:ext>
                </a:extLst>
              </a:tr>
              <a:tr h="213350">
                <a:tc>
                  <a:txBody>
                    <a:bodyPr/>
                    <a:lstStyle/>
                    <a:p>
                      <a:r>
                        <a:rPr lang="fr-FR" sz="800" kern="1200" dirty="0">
                          <a:solidFill>
                            <a:schemeClr val="tx1"/>
                          </a:solidFill>
                          <a:latin typeface="Times New Roman" panose="02020603050405020304" pitchFamily="18" charset="0"/>
                          <a:ea typeface="+mn-ea"/>
                          <a:cs typeface="Times New Roman" panose="02020603050405020304" pitchFamily="18" charset="0"/>
                        </a:rPr>
                        <a:t>Dr KEDISSA</a:t>
                      </a:r>
                      <a:r>
                        <a:rPr lang="fr-FR" sz="800" kern="1200" baseline="0" dirty="0">
                          <a:solidFill>
                            <a:schemeClr val="tx1"/>
                          </a:solidFill>
                          <a:latin typeface="Times New Roman" panose="02020603050405020304" pitchFamily="18" charset="0"/>
                          <a:ea typeface="+mn-ea"/>
                          <a:cs typeface="Times New Roman" panose="02020603050405020304" pitchFamily="18" charset="0"/>
                        </a:rPr>
                        <a:t> </a:t>
                      </a:r>
                      <a:r>
                        <a:rPr lang="fr-FR" sz="800" kern="1200" baseline="0" dirty="0" err="1">
                          <a:solidFill>
                            <a:schemeClr val="tx1"/>
                          </a:solidFill>
                          <a:latin typeface="Times New Roman" panose="02020603050405020304" pitchFamily="18" charset="0"/>
                          <a:ea typeface="+mn-ea"/>
                          <a:cs typeface="Times New Roman" panose="02020603050405020304" pitchFamily="18" charset="0"/>
                        </a:rPr>
                        <a:t>Chahrazed</a:t>
                      </a:r>
                      <a:endParaRPr lang="fr-FR" sz="800" kern="1200" dirty="0">
                        <a:solidFill>
                          <a:schemeClr val="tx1"/>
                        </a:solidFill>
                        <a:latin typeface="Times New Roman" panose="02020603050405020304" pitchFamily="18" charset="0"/>
                        <a:ea typeface="+mn-ea"/>
                        <a:cs typeface="Times New Roman" panose="02020603050405020304" pitchFamily="18" charset="0"/>
                      </a:endParaRPr>
                    </a:p>
                  </a:txBody>
                  <a:tcPr marL="91458" marR="91458" marT="45715" marB="45715"/>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University of</a:t>
                      </a:r>
                      <a:r>
                        <a:rPr lang="fr-FR" sz="800" baseline="0" dirty="0">
                          <a:solidFill>
                            <a:schemeClr val="tx1"/>
                          </a:solidFill>
                          <a:latin typeface="Times New Roman" panose="02020603050405020304" pitchFamily="18" charset="0"/>
                          <a:cs typeface="Times New Roman" panose="02020603050405020304" pitchFamily="18" charset="0"/>
                        </a:rPr>
                        <a:t> </a:t>
                      </a:r>
                      <a:r>
                        <a:rPr lang="fr-FR" sz="800" dirty="0">
                          <a:solidFill>
                            <a:schemeClr val="tx1"/>
                          </a:solidFill>
                          <a:latin typeface="Times New Roman" panose="02020603050405020304" pitchFamily="18" charset="0"/>
                          <a:cs typeface="Times New Roman" panose="02020603050405020304" pitchFamily="18" charset="0"/>
                        </a:rPr>
                        <a:t>Oum El </a:t>
                      </a:r>
                      <a:r>
                        <a:rPr lang="fr-FR" sz="800" dirty="0" err="1">
                          <a:solidFill>
                            <a:schemeClr val="tx1"/>
                          </a:solidFill>
                          <a:latin typeface="Times New Roman" panose="02020603050405020304" pitchFamily="18" charset="0"/>
                          <a:cs typeface="Times New Roman" panose="02020603050405020304" pitchFamily="18" charset="0"/>
                        </a:rPr>
                        <a:t>Bouaghi</a:t>
                      </a:r>
                      <a:r>
                        <a:rPr lang="fr-FR" sz="800" dirty="0">
                          <a:solidFill>
                            <a:schemeClr val="tx1"/>
                          </a:solidFill>
                          <a:latin typeface="Times New Roman" panose="02020603050405020304" pitchFamily="18" charset="0"/>
                          <a:cs typeface="Times New Roman" panose="02020603050405020304" pitchFamily="18" charset="0"/>
                        </a:rPr>
                        <a:t> </a:t>
                      </a:r>
                    </a:p>
                  </a:txBody>
                  <a:tcPr marL="91458" marR="91458" marT="45715" marB="45715"/>
                </a:tc>
                <a:extLst>
                  <a:ext uri="{0D108BD9-81ED-4DB2-BD59-A6C34878D82A}">
                    <a16:rowId xmlns:a16="http://schemas.microsoft.com/office/drawing/2014/main" val="10026"/>
                  </a:ext>
                </a:extLst>
              </a:tr>
              <a:tr h="213350">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kern="1200" dirty="0">
                          <a:solidFill>
                            <a:schemeClr val="tx1"/>
                          </a:solidFill>
                          <a:latin typeface="Times New Roman" panose="02020603050405020304" pitchFamily="18" charset="0"/>
                          <a:ea typeface="+mn-ea"/>
                          <a:cs typeface="Times New Roman" panose="02020603050405020304" pitchFamily="18" charset="0"/>
                        </a:rPr>
                        <a:t>Dr DJABRI</a:t>
                      </a:r>
                      <a:r>
                        <a:rPr lang="fr-FR" sz="800" kern="1200" baseline="0" dirty="0">
                          <a:solidFill>
                            <a:schemeClr val="tx1"/>
                          </a:solidFill>
                          <a:latin typeface="Times New Roman" panose="02020603050405020304" pitchFamily="18" charset="0"/>
                          <a:ea typeface="+mn-ea"/>
                          <a:cs typeface="Times New Roman" panose="02020603050405020304" pitchFamily="18" charset="0"/>
                        </a:rPr>
                        <a:t> Mohammed </a:t>
                      </a:r>
                      <a:r>
                        <a:rPr lang="fr-FR" sz="800" kern="1200" baseline="0" dirty="0" err="1">
                          <a:solidFill>
                            <a:schemeClr val="tx1"/>
                          </a:solidFill>
                          <a:latin typeface="Times New Roman" panose="02020603050405020304" pitchFamily="18" charset="0"/>
                          <a:ea typeface="+mn-ea"/>
                          <a:cs typeface="Times New Roman" panose="02020603050405020304" pitchFamily="18" charset="0"/>
                        </a:rPr>
                        <a:t>Taib</a:t>
                      </a:r>
                      <a:endParaRPr lang="fr-FR" sz="800" kern="1200" dirty="0">
                        <a:solidFill>
                          <a:schemeClr val="tx1"/>
                        </a:solidFill>
                        <a:latin typeface="Times New Roman" panose="02020603050405020304" pitchFamily="18" charset="0"/>
                        <a:ea typeface="+mn-ea"/>
                        <a:cs typeface="Times New Roman" panose="02020603050405020304" pitchFamily="18" charset="0"/>
                      </a:endParaRPr>
                    </a:p>
                  </a:txBody>
                  <a:tcPr marL="91458" marR="91458" marT="45715" marB="45715"/>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University of</a:t>
                      </a:r>
                      <a:r>
                        <a:rPr lang="fr-FR" sz="800" baseline="0" dirty="0">
                          <a:solidFill>
                            <a:schemeClr val="tx1"/>
                          </a:solidFill>
                          <a:latin typeface="Times New Roman" panose="02020603050405020304" pitchFamily="18" charset="0"/>
                          <a:cs typeface="Times New Roman" panose="02020603050405020304" pitchFamily="18" charset="0"/>
                        </a:rPr>
                        <a:t> </a:t>
                      </a:r>
                      <a:r>
                        <a:rPr lang="fr-FR" sz="800" dirty="0">
                          <a:solidFill>
                            <a:schemeClr val="tx1"/>
                          </a:solidFill>
                          <a:latin typeface="Times New Roman" panose="02020603050405020304" pitchFamily="18" charset="0"/>
                          <a:cs typeface="Times New Roman" panose="02020603050405020304" pitchFamily="18" charset="0"/>
                        </a:rPr>
                        <a:t> </a:t>
                      </a:r>
                      <a:r>
                        <a:rPr lang="fr-FR" sz="800" dirty="0" err="1">
                          <a:solidFill>
                            <a:schemeClr val="tx1"/>
                          </a:solidFill>
                          <a:latin typeface="Times New Roman" panose="02020603050405020304" pitchFamily="18" charset="0"/>
                          <a:cs typeface="Times New Roman" panose="02020603050405020304" pitchFamily="18" charset="0"/>
                        </a:rPr>
                        <a:t>Tébassa</a:t>
                      </a:r>
                      <a:endParaRPr lang="fr-FR" sz="800" dirty="0">
                        <a:solidFill>
                          <a:schemeClr val="tx1"/>
                        </a:solidFill>
                        <a:latin typeface="Times New Roman" panose="02020603050405020304" pitchFamily="18" charset="0"/>
                        <a:cs typeface="Times New Roman" panose="02020603050405020304" pitchFamily="18" charset="0"/>
                      </a:endParaRPr>
                    </a:p>
                  </a:txBody>
                  <a:tcPr marL="91458" marR="91458" marT="45715" marB="45715"/>
                </a:tc>
                <a:extLst>
                  <a:ext uri="{0D108BD9-81ED-4DB2-BD59-A6C34878D82A}">
                    <a16:rowId xmlns:a16="http://schemas.microsoft.com/office/drawing/2014/main" val="10027"/>
                  </a:ext>
                </a:extLst>
              </a:tr>
              <a:tr h="213350">
                <a:tc>
                  <a:txBody>
                    <a:bodyPr/>
                    <a:lstStyle/>
                    <a:p>
                      <a:r>
                        <a:rPr lang="fr-FR" sz="800" kern="1200" dirty="0">
                          <a:solidFill>
                            <a:schemeClr val="tx1"/>
                          </a:solidFill>
                          <a:latin typeface="Times New Roman" panose="02020603050405020304" pitchFamily="18" charset="0"/>
                          <a:ea typeface="+mn-ea"/>
                          <a:cs typeface="Times New Roman" panose="02020603050405020304" pitchFamily="18" charset="0"/>
                        </a:rPr>
                        <a:t>Dr TAIBI</a:t>
                      </a:r>
                      <a:r>
                        <a:rPr lang="fr-FR" sz="800" kern="1200" baseline="0" dirty="0">
                          <a:solidFill>
                            <a:schemeClr val="tx1"/>
                          </a:solidFill>
                          <a:latin typeface="Times New Roman" panose="02020603050405020304" pitchFamily="18" charset="0"/>
                          <a:ea typeface="+mn-ea"/>
                          <a:cs typeface="Times New Roman" panose="02020603050405020304" pitchFamily="18" charset="0"/>
                        </a:rPr>
                        <a:t> Ibrahim El Khalil</a:t>
                      </a:r>
                      <a:endParaRPr lang="fr-FR" sz="800" kern="1200" dirty="0">
                        <a:solidFill>
                          <a:schemeClr val="tx1"/>
                        </a:solidFill>
                        <a:latin typeface="Times New Roman" panose="02020603050405020304" pitchFamily="18" charset="0"/>
                        <a:ea typeface="+mn-ea"/>
                        <a:cs typeface="Times New Roman" panose="02020603050405020304" pitchFamily="18" charset="0"/>
                      </a:endParaRPr>
                    </a:p>
                  </a:txBody>
                  <a:tcPr marL="91458" marR="91458" marT="45715" marB="45715"/>
                </a:tc>
                <a:tc>
                  <a:txBody>
                    <a:bodyPr/>
                    <a:lstStyle/>
                    <a:p>
                      <a:r>
                        <a:rPr lang="fr-FR" sz="800" dirty="0">
                          <a:solidFill>
                            <a:schemeClr val="tx1"/>
                          </a:solidFill>
                          <a:latin typeface="Times New Roman" panose="02020603050405020304" pitchFamily="18" charset="0"/>
                          <a:cs typeface="Times New Roman" panose="02020603050405020304" pitchFamily="18" charset="0"/>
                        </a:rPr>
                        <a:t>ENS</a:t>
                      </a:r>
                      <a:r>
                        <a:rPr lang="fr-FR" sz="800" baseline="0" dirty="0">
                          <a:solidFill>
                            <a:schemeClr val="tx1"/>
                          </a:solidFill>
                          <a:latin typeface="Times New Roman" panose="02020603050405020304" pitchFamily="18" charset="0"/>
                          <a:cs typeface="Times New Roman" panose="02020603050405020304" pitchFamily="18" charset="0"/>
                        </a:rPr>
                        <a:t> Laghouat</a:t>
                      </a:r>
                      <a:endParaRPr lang="fr-FR" sz="800" dirty="0">
                        <a:solidFill>
                          <a:schemeClr val="tx1"/>
                        </a:solidFill>
                        <a:latin typeface="Times New Roman" panose="02020603050405020304" pitchFamily="18" charset="0"/>
                        <a:cs typeface="Times New Roman" panose="02020603050405020304" pitchFamily="18" charset="0"/>
                      </a:endParaRPr>
                    </a:p>
                  </a:txBody>
                  <a:tcPr marL="91458" marR="91458" marT="45715" marB="45715"/>
                </a:tc>
                <a:extLst>
                  <a:ext uri="{0D108BD9-81ED-4DB2-BD59-A6C34878D82A}">
                    <a16:rowId xmlns:a16="http://schemas.microsoft.com/office/drawing/2014/main" val="10028"/>
                  </a:ext>
                </a:extLst>
              </a:tr>
              <a:tr h="213350">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fr-FR" sz="800" kern="1200" dirty="0">
                          <a:solidFill>
                            <a:schemeClr val="tx1"/>
                          </a:solidFill>
                          <a:latin typeface="Times New Roman" panose="02020603050405020304" pitchFamily="18" charset="0"/>
                          <a:ea typeface="+mn-ea"/>
                          <a:cs typeface="Times New Roman" panose="02020603050405020304" pitchFamily="18" charset="0"/>
                        </a:rPr>
                        <a:t>Dr </a:t>
                      </a:r>
                      <a:r>
                        <a:rPr lang="fr-FR" sz="800" kern="1200" dirty="0" err="1">
                          <a:solidFill>
                            <a:schemeClr val="tx1"/>
                          </a:solidFill>
                          <a:latin typeface="Times New Roman" panose="02020603050405020304" pitchFamily="18" charset="0"/>
                          <a:ea typeface="+mn-ea"/>
                          <a:cs typeface="Times New Roman" panose="02020603050405020304" pitchFamily="18" charset="0"/>
                        </a:rPr>
                        <a:t>Laafer</a:t>
                      </a:r>
                      <a:r>
                        <a:rPr lang="fr-FR" sz="800" kern="1200" dirty="0">
                          <a:solidFill>
                            <a:schemeClr val="tx1"/>
                          </a:solidFill>
                          <a:latin typeface="Times New Roman" panose="02020603050405020304" pitchFamily="18" charset="0"/>
                          <a:ea typeface="+mn-ea"/>
                          <a:cs typeface="Times New Roman" panose="02020603050405020304" pitchFamily="18" charset="0"/>
                        </a:rPr>
                        <a:t> Abdelkader</a:t>
                      </a:r>
                    </a:p>
                  </a:txBody>
                  <a:tcPr marL="91458" marR="91458" marT="45715" marB="45715"/>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University of</a:t>
                      </a:r>
                      <a:r>
                        <a:rPr lang="fr-FR" sz="800" baseline="0" dirty="0">
                          <a:solidFill>
                            <a:schemeClr val="tx1"/>
                          </a:solidFill>
                          <a:latin typeface="Times New Roman" panose="02020603050405020304" pitchFamily="18" charset="0"/>
                          <a:cs typeface="Times New Roman" panose="02020603050405020304" pitchFamily="18" charset="0"/>
                        </a:rPr>
                        <a:t> </a:t>
                      </a:r>
                      <a:r>
                        <a:rPr lang="fr-FR" sz="800" baseline="0" dirty="0" err="1">
                          <a:solidFill>
                            <a:schemeClr val="tx1"/>
                          </a:solidFill>
                          <a:latin typeface="Times New Roman" panose="02020603050405020304" pitchFamily="18" charset="0"/>
                          <a:cs typeface="Times New Roman" panose="02020603050405020304" pitchFamily="18" charset="0"/>
                        </a:rPr>
                        <a:t>Belida</a:t>
                      </a:r>
                      <a:endParaRPr lang="fr-FR" sz="800" dirty="0">
                        <a:solidFill>
                          <a:schemeClr val="tx1"/>
                        </a:solidFill>
                        <a:latin typeface="Times New Roman" panose="02020603050405020304" pitchFamily="18" charset="0"/>
                        <a:cs typeface="Times New Roman" panose="02020603050405020304" pitchFamily="18" charset="0"/>
                      </a:endParaRPr>
                    </a:p>
                  </a:txBody>
                  <a:tcPr marL="91458" marR="91458" marT="45715" marB="45715"/>
                </a:tc>
                <a:extLst>
                  <a:ext uri="{0D108BD9-81ED-4DB2-BD59-A6C34878D82A}">
                    <a16:rowId xmlns:a16="http://schemas.microsoft.com/office/drawing/2014/main" val="10029"/>
                  </a:ext>
                </a:extLst>
              </a:tr>
              <a:tr h="335270">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fr-FR" sz="800" kern="1200" dirty="0">
                          <a:solidFill>
                            <a:schemeClr val="tx1"/>
                          </a:solidFill>
                          <a:latin typeface="Times New Roman" panose="02020603050405020304" pitchFamily="18" charset="0"/>
                          <a:ea typeface="+mn-ea"/>
                          <a:cs typeface="Times New Roman" panose="02020603050405020304" pitchFamily="18" charset="0"/>
                        </a:rPr>
                        <a:t>Dr </a:t>
                      </a:r>
                      <a:r>
                        <a:rPr lang="fr-FR" sz="800" kern="1200" dirty="0" err="1">
                          <a:solidFill>
                            <a:schemeClr val="tx1"/>
                          </a:solidFill>
                          <a:latin typeface="Times New Roman" panose="02020603050405020304" pitchFamily="18" charset="0"/>
                          <a:ea typeface="+mn-ea"/>
                          <a:cs typeface="Times New Roman" panose="02020603050405020304" pitchFamily="18" charset="0"/>
                        </a:rPr>
                        <a:t>GuedoudjWided</a:t>
                      </a:r>
                      <a:endParaRPr lang="fr-FR" sz="800" kern="1200" dirty="0">
                        <a:solidFill>
                          <a:schemeClr val="tx1"/>
                        </a:solidFill>
                        <a:latin typeface="Times New Roman" panose="02020603050405020304" pitchFamily="18" charset="0"/>
                        <a:ea typeface="+mn-ea"/>
                        <a:cs typeface="Times New Roman" panose="02020603050405020304" pitchFamily="18" charset="0"/>
                      </a:endParaRPr>
                    </a:p>
                    <a:p>
                      <a:pPr marL="0" marR="0" lvl="0" indent="0" algn="l" defTabSz="1007943" rtl="0" eaLnBrk="1" fontAlgn="auto" latinLnBrk="0" hangingPunct="1">
                        <a:lnSpc>
                          <a:spcPct val="100000"/>
                        </a:lnSpc>
                        <a:spcBef>
                          <a:spcPts val="0"/>
                        </a:spcBef>
                        <a:spcAft>
                          <a:spcPts val="0"/>
                        </a:spcAft>
                        <a:buClrTx/>
                        <a:buSzTx/>
                        <a:buFontTx/>
                        <a:buNone/>
                        <a:tabLst/>
                        <a:defRPr/>
                      </a:pPr>
                      <a:r>
                        <a:rPr lang="fr-FR" sz="800" kern="1200" dirty="0" err="1">
                          <a:solidFill>
                            <a:schemeClr val="tx1"/>
                          </a:solidFill>
                          <a:latin typeface="Times New Roman" panose="02020603050405020304" pitchFamily="18" charset="0"/>
                          <a:ea typeface="+mn-ea"/>
                          <a:cs typeface="Times New Roman" panose="02020603050405020304" pitchFamily="18" charset="0"/>
                        </a:rPr>
                        <a:t>Dr.Maatallah</a:t>
                      </a:r>
                      <a:r>
                        <a:rPr lang="fr-FR" sz="800" kern="1200" dirty="0">
                          <a:solidFill>
                            <a:schemeClr val="tx1"/>
                          </a:solidFill>
                          <a:latin typeface="Times New Roman" panose="02020603050405020304" pitchFamily="18" charset="0"/>
                          <a:ea typeface="+mn-ea"/>
                          <a:cs typeface="Times New Roman" panose="02020603050405020304" pitchFamily="18" charset="0"/>
                        </a:rPr>
                        <a:t> Mohammed </a:t>
                      </a:r>
                      <a:r>
                        <a:rPr lang="fr-FR" sz="800" kern="1200" dirty="0" err="1">
                          <a:solidFill>
                            <a:schemeClr val="tx1"/>
                          </a:solidFill>
                          <a:latin typeface="Times New Roman" panose="02020603050405020304" pitchFamily="18" charset="0"/>
                          <a:ea typeface="+mn-ea"/>
                          <a:cs typeface="Times New Roman" panose="02020603050405020304" pitchFamily="18" charset="0"/>
                        </a:rPr>
                        <a:t>Elhadi</a:t>
                      </a:r>
                      <a:endParaRPr lang="fr-FR" sz="800" kern="1200" dirty="0">
                        <a:solidFill>
                          <a:schemeClr val="tx1"/>
                        </a:solidFill>
                        <a:latin typeface="Times New Roman" panose="02020603050405020304" pitchFamily="18" charset="0"/>
                        <a:ea typeface="+mn-ea"/>
                        <a:cs typeface="Times New Roman" panose="02020603050405020304" pitchFamily="18" charset="0"/>
                      </a:endParaRPr>
                    </a:p>
                  </a:txBody>
                  <a:tcPr marL="91458" marR="91458" marT="45715" marB="45715"/>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University of</a:t>
                      </a:r>
                      <a:r>
                        <a:rPr lang="fr-FR" sz="800" baseline="0" dirty="0">
                          <a:solidFill>
                            <a:schemeClr val="tx1"/>
                          </a:solidFill>
                          <a:latin typeface="Times New Roman" panose="02020603050405020304" pitchFamily="18" charset="0"/>
                          <a:cs typeface="Times New Roman" panose="02020603050405020304" pitchFamily="18" charset="0"/>
                        </a:rPr>
                        <a:t> Batna 1</a:t>
                      </a:r>
                    </a:p>
                    <a:p>
                      <a:pPr marL="0" marR="0" lvl="0" indent="0" algn="l" defTabSz="1007943" rtl="0" eaLnBrk="1" fontAlgn="auto" latinLnBrk="0" hangingPunct="1">
                        <a:lnSpc>
                          <a:spcPct val="100000"/>
                        </a:lnSpc>
                        <a:spcBef>
                          <a:spcPts val="0"/>
                        </a:spcBef>
                        <a:spcAft>
                          <a:spcPts val="0"/>
                        </a:spcAft>
                        <a:buClrTx/>
                        <a:buSzTx/>
                        <a:buFontTx/>
                        <a:buNone/>
                        <a:tabLst/>
                        <a:defRPr/>
                      </a:pPr>
                      <a:r>
                        <a:rPr lang="fr-FR" sz="800" baseline="0" dirty="0">
                          <a:solidFill>
                            <a:schemeClr val="tx1"/>
                          </a:solidFill>
                          <a:latin typeface="Times New Roman" panose="02020603050405020304" pitchFamily="18" charset="0"/>
                          <a:cs typeface="Times New Roman" panose="02020603050405020304" pitchFamily="18" charset="0"/>
                        </a:rPr>
                        <a:t>University of Biskra</a:t>
                      </a:r>
                      <a:endParaRPr lang="fr-FR" sz="800" dirty="0">
                        <a:solidFill>
                          <a:schemeClr val="tx1"/>
                        </a:solidFill>
                        <a:latin typeface="Times New Roman" panose="02020603050405020304" pitchFamily="18" charset="0"/>
                        <a:cs typeface="Times New Roman" panose="02020603050405020304" pitchFamily="18" charset="0"/>
                      </a:endParaRPr>
                    </a:p>
                  </a:txBody>
                  <a:tcPr marL="91458" marR="91458" marT="45715" marB="45715"/>
                </a:tc>
                <a:extLst>
                  <a:ext uri="{0D108BD9-81ED-4DB2-BD59-A6C34878D82A}">
                    <a16:rowId xmlns:a16="http://schemas.microsoft.com/office/drawing/2014/main" val="10030"/>
                  </a:ext>
                </a:extLst>
              </a:tr>
            </a:tbl>
          </a:graphicData>
        </a:graphic>
      </p:graphicFrame>
      <p:sp>
        <p:nvSpPr>
          <p:cNvPr id="13" name="ZoneTexte 12">
            <a:extLst>
              <a:ext uri="{FF2B5EF4-FFF2-40B4-BE49-F238E27FC236}">
                <a16:creationId xmlns:a16="http://schemas.microsoft.com/office/drawing/2014/main" id="{0D39D0DC-4011-D1AE-2A04-5765D9234788}"/>
              </a:ext>
            </a:extLst>
          </p:cNvPr>
          <p:cNvSpPr txBox="1"/>
          <p:nvPr/>
        </p:nvSpPr>
        <p:spPr>
          <a:xfrm>
            <a:off x="436563" y="219075"/>
            <a:ext cx="2695575" cy="612775"/>
          </a:xfrm>
          <a:prstGeom prst="rect">
            <a:avLst/>
          </a:prstGeom>
          <a:noFill/>
        </p:spPr>
        <p:txBody>
          <a:bodyPr>
            <a:spAutoFit/>
          </a:bodyPr>
          <a:lstStyle/>
          <a:p>
            <a:pPr algn="ctr" eaLnBrk="1" fontAlgn="auto" hangingPunct="1">
              <a:lnSpc>
                <a:spcPct val="150000"/>
              </a:lnSpc>
              <a:spcBef>
                <a:spcPts val="0"/>
              </a:spcBef>
              <a:spcAft>
                <a:spcPts val="0"/>
              </a:spcAft>
              <a:defRPr/>
            </a:pPr>
            <a:r>
              <a:rPr lang="en-US" sz="1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President of the Scientific Committee: </a:t>
            </a:r>
          </a:p>
          <a:p>
            <a:pPr algn="ctr" eaLnBrk="1" fontAlgn="auto" hangingPunct="1">
              <a:lnSpc>
                <a:spcPct val="150000"/>
              </a:lnSpc>
              <a:spcBef>
                <a:spcPts val="0"/>
              </a:spcBef>
              <a:spcAft>
                <a:spcPts val="0"/>
              </a:spcAft>
              <a:defRPr/>
            </a:pPr>
            <a:r>
              <a:rPr lang="en-US" sz="1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Dr. </a:t>
            </a:r>
            <a:r>
              <a:rPr lang="en-US" sz="12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Naidja</a:t>
            </a:r>
            <a:r>
              <a:rPr lang="en-US" sz="1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12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Amina</a:t>
            </a:r>
            <a:endParaRPr lang="fr-FR" sz="11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aphicFrame>
        <p:nvGraphicFramePr>
          <p:cNvPr id="14" name="Tableau 13">
            <a:extLst>
              <a:ext uri="{FF2B5EF4-FFF2-40B4-BE49-F238E27FC236}">
                <a16:creationId xmlns:a16="http://schemas.microsoft.com/office/drawing/2014/main" id="{E5700BB3-6FAE-F578-E139-B1E5B373FC4B}"/>
              </a:ext>
            </a:extLst>
          </p:cNvPr>
          <p:cNvGraphicFramePr>
            <a:graphicFrameLocks noGrp="1"/>
          </p:cNvGraphicFramePr>
          <p:nvPr>
            <p:extLst>
              <p:ext uri="{D42A27DB-BD31-4B8C-83A1-F6EECF244321}">
                <p14:modId xmlns:p14="http://schemas.microsoft.com/office/powerpoint/2010/main" val="3946790144"/>
              </p:ext>
            </p:extLst>
          </p:nvPr>
        </p:nvGraphicFramePr>
        <p:xfrm>
          <a:off x="3633787" y="3162278"/>
          <a:ext cx="3500438" cy="2225698"/>
        </p:xfrm>
        <a:graphic>
          <a:graphicData uri="http://schemas.openxmlformats.org/drawingml/2006/table">
            <a:tbl>
              <a:tblPr firstRow="1" bandRow="1">
                <a:tableStyleId>{2D5ABB26-0587-4C30-8999-92F81FD0307C}</a:tableStyleId>
              </a:tblPr>
              <a:tblGrid>
                <a:gridCol w="1683381">
                  <a:extLst>
                    <a:ext uri="{9D8B030D-6E8A-4147-A177-3AD203B41FA5}">
                      <a16:colId xmlns:a16="http://schemas.microsoft.com/office/drawing/2014/main" val="20000"/>
                    </a:ext>
                  </a:extLst>
                </a:gridCol>
                <a:gridCol w="1817057">
                  <a:extLst>
                    <a:ext uri="{9D8B030D-6E8A-4147-A177-3AD203B41FA5}">
                      <a16:colId xmlns:a16="http://schemas.microsoft.com/office/drawing/2014/main" val="20001"/>
                    </a:ext>
                  </a:extLst>
                </a:gridCol>
              </a:tblGrid>
              <a:tr h="243776">
                <a:tc>
                  <a:txBody>
                    <a:bodyPr/>
                    <a:lstStyle/>
                    <a:p>
                      <a:r>
                        <a:rPr lang="fr-FR" sz="1000" dirty="0">
                          <a:latin typeface="Times New Roman" panose="02020603050405020304" pitchFamily="18" charset="0"/>
                          <a:cs typeface="Times New Roman" panose="02020603050405020304" pitchFamily="18" charset="0"/>
                        </a:rPr>
                        <a:t>Dr AIBECH</a:t>
                      </a:r>
                      <a:r>
                        <a:rPr lang="fr-FR" sz="1000" baseline="0" dirty="0">
                          <a:latin typeface="Times New Roman" panose="02020603050405020304" pitchFamily="18" charset="0"/>
                          <a:cs typeface="Times New Roman" panose="02020603050405020304" pitchFamily="18" charset="0"/>
                        </a:rPr>
                        <a:t> </a:t>
                      </a:r>
                      <a:r>
                        <a:rPr lang="fr-FR" sz="1000" baseline="0" dirty="0" err="1">
                          <a:latin typeface="Times New Roman" panose="02020603050405020304" pitchFamily="18" charset="0"/>
                          <a:cs typeface="Times New Roman" panose="02020603050405020304" pitchFamily="18" charset="0"/>
                        </a:rPr>
                        <a:t>Rofeida</a:t>
                      </a:r>
                      <a:endParaRPr lang="fr-FR" sz="1000" dirty="0">
                        <a:latin typeface="Times New Roman" panose="02020603050405020304" pitchFamily="18" charset="0"/>
                        <a:cs typeface="Times New Roman" panose="02020603050405020304" pitchFamily="18" charset="0"/>
                      </a:endParaRPr>
                    </a:p>
                  </a:txBody>
                  <a:tcPr marL="91446" marR="91446" marT="45690" marB="45690"/>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1000" dirty="0">
                          <a:solidFill>
                            <a:schemeClr val="tx1"/>
                          </a:solidFill>
                          <a:latin typeface="Times New Roman" panose="02020603050405020304" pitchFamily="18" charset="0"/>
                          <a:cs typeface="Times New Roman" panose="02020603050405020304" pitchFamily="18" charset="0"/>
                        </a:rPr>
                        <a:t>University of</a:t>
                      </a:r>
                      <a:r>
                        <a:rPr lang="fr-FR" sz="1000" baseline="0" dirty="0">
                          <a:solidFill>
                            <a:schemeClr val="tx1"/>
                          </a:solidFill>
                          <a:latin typeface="Times New Roman" panose="02020603050405020304" pitchFamily="18" charset="0"/>
                          <a:cs typeface="Times New Roman" panose="02020603050405020304" pitchFamily="18" charset="0"/>
                        </a:rPr>
                        <a:t> </a:t>
                      </a:r>
                      <a:r>
                        <a:rPr lang="fr-FR" sz="1000" dirty="0">
                          <a:solidFill>
                            <a:schemeClr val="tx1"/>
                          </a:solidFill>
                          <a:latin typeface="Times New Roman" panose="02020603050405020304" pitchFamily="18" charset="0"/>
                          <a:cs typeface="Times New Roman" panose="02020603050405020304" pitchFamily="18" charset="0"/>
                        </a:rPr>
                        <a:t>Oum El </a:t>
                      </a:r>
                      <a:r>
                        <a:rPr lang="fr-FR" sz="1000" dirty="0" err="1">
                          <a:solidFill>
                            <a:schemeClr val="tx1"/>
                          </a:solidFill>
                          <a:latin typeface="Times New Roman" panose="02020603050405020304" pitchFamily="18" charset="0"/>
                          <a:cs typeface="Times New Roman" panose="02020603050405020304" pitchFamily="18" charset="0"/>
                        </a:rPr>
                        <a:t>Bouaghi</a:t>
                      </a:r>
                      <a:r>
                        <a:rPr lang="fr-FR" sz="1000" dirty="0">
                          <a:solidFill>
                            <a:schemeClr val="tx1"/>
                          </a:solidFill>
                          <a:latin typeface="Times New Roman" panose="02020603050405020304" pitchFamily="18" charset="0"/>
                          <a:cs typeface="Times New Roman" panose="02020603050405020304" pitchFamily="18" charset="0"/>
                        </a:rPr>
                        <a:t> </a:t>
                      </a:r>
                    </a:p>
                  </a:txBody>
                  <a:tcPr marL="91446" marR="91446" marT="45690" marB="45690"/>
                </a:tc>
                <a:extLst>
                  <a:ext uri="{0D108BD9-81ED-4DB2-BD59-A6C34878D82A}">
                    <a16:rowId xmlns:a16="http://schemas.microsoft.com/office/drawing/2014/main" val="10000"/>
                  </a:ext>
                </a:extLst>
              </a:tr>
              <a:tr h="257649">
                <a:tc>
                  <a:txBody>
                    <a:bodyPr/>
                    <a:lstStyle/>
                    <a:p>
                      <a:r>
                        <a:rPr lang="fr-FR" sz="1000" dirty="0">
                          <a:latin typeface="Times New Roman" panose="02020603050405020304" pitchFamily="18" charset="0"/>
                          <a:cs typeface="Times New Roman" panose="02020603050405020304" pitchFamily="18" charset="0"/>
                        </a:rPr>
                        <a:t>Dr SAKER</a:t>
                      </a:r>
                      <a:r>
                        <a:rPr lang="fr-FR" sz="1000" baseline="0" dirty="0">
                          <a:latin typeface="Times New Roman" panose="02020603050405020304" pitchFamily="18" charset="0"/>
                          <a:cs typeface="Times New Roman" panose="02020603050405020304" pitchFamily="18" charset="0"/>
                        </a:rPr>
                        <a:t> </a:t>
                      </a:r>
                      <a:r>
                        <a:rPr lang="fr-FR" sz="1000" baseline="0" dirty="0" err="1">
                          <a:latin typeface="Times New Roman" panose="02020603050405020304" pitchFamily="18" charset="0"/>
                          <a:cs typeface="Times New Roman" panose="02020603050405020304" pitchFamily="18" charset="0"/>
                        </a:rPr>
                        <a:t>Soumia</a:t>
                      </a:r>
                      <a:endParaRPr lang="fr-FR" sz="1000" dirty="0">
                        <a:latin typeface="Times New Roman" panose="02020603050405020304" pitchFamily="18" charset="0"/>
                        <a:cs typeface="Times New Roman" panose="02020603050405020304" pitchFamily="18" charset="0"/>
                      </a:endParaRPr>
                    </a:p>
                  </a:txBody>
                  <a:tcPr marL="91446" marR="91446" marT="45690" marB="45690"/>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1000" dirty="0">
                          <a:solidFill>
                            <a:schemeClr val="tx1"/>
                          </a:solidFill>
                          <a:latin typeface="Times New Roman" panose="02020603050405020304" pitchFamily="18" charset="0"/>
                          <a:cs typeface="Times New Roman" panose="02020603050405020304" pitchFamily="18" charset="0"/>
                        </a:rPr>
                        <a:t>University of</a:t>
                      </a:r>
                      <a:r>
                        <a:rPr lang="fr-FR" sz="1000" baseline="0" dirty="0">
                          <a:solidFill>
                            <a:schemeClr val="tx1"/>
                          </a:solidFill>
                          <a:latin typeface="Times New Roman" panose="02020603050405020304" pitchFamily="18" charset="0"/>
                          <a:cs typeface="Times New Roman" panose="02020603050405020304" pitchFamily="18" charset="0"/>
                        </a:rPr>
                        <a:t> </a:t>
                      </a:r>
                      <a:r>
                        <a:rPr lang="fr-FR" sz="1000" dirty="0">
                          <a:solidFill>
                            <a:schemeClr val="tx1"/>
                          </a:solidFill>
                          <a:latin typeface="Times New Roman" panose="02020603050405020304" pitchFamily="18" charset="0"/>
                          <a:cs typeface="Times New Roman" panose="02020603050405020304" pitchFamily="18" charset="0"/>
                        </a:rPr>
                        <a:t>Oum El </a:t>
                      </a:r>
                      <a:r>
                        <a:rPr lang="fr-FR" sz="1000" dirty="0" err="1">
                          <a:solidFill>
                            <a:schemeClr val="tx1"/>
                          </a:solidFill>
                          <a:latin typeface="Times New Roman" panose="02020603050405020304" pitchFamily="18" charset="0"/>
                          <a:cs typeface="Times New Roman" panose="02020603050405020304" pitchFamily="18" charset="0"/>
                        </a:rPr>
                        <a:t>Bouaghi</a:t>
                      </a:r>
                      <a:r>
                        <a:rPr lang="fr-FR" sz="1000" dirty="0">
                          <a:solidFill>
                            <a:schemeClr val="tx1"/>
                          </a:solidFill>
                          <a:latin typeface="Times New Roman" panose="02020603050405020304" pitchFamily="18" charset="0"/>
                          <a:cs typeface="Times New Roman" panose="02020603050405020304" pitchFamily="18" charset="0"/>
                        </a:rPr>
                        <a:t> </a:t>
                      </a:r>
                    </a:p>
                  </a:txBody>
                  <a:tcPr marL="91446" marR="91446" marT="45690" marB="45690"/>
                </a:tc>
                <a:extLst>
                  <a:ext uri="{0D108BD9-81ED-4DB2-BD59-A6C34878D82A}">
                    <a16:rowId xmlns:a16="http://schemas.microsoft.com/office/drawing/2014/main" val="10001"/>
                  </a:ext>
                </a:extLst>
              </a:tr>
              <a:tr h="243776">
                <a:tc>
                  <a:txBody>
                    <a:bodyPr/>
                    <a:lstStyle/>
                    <a:p>
                      <a:r>
                        <a:rPr lang="fr-FR" sz="1000" dirty="0">
                          <a:latin typeface="Times New Roman" panose="02020603050405020304" pitchFamily="18" charset="0"/>
                          <a:cs typeface="Times New Roman" panose="02020603050405020304" pitchFamily="18" charset="0"/>
                        </a:rPr>
                        <a:t>Dr OMEICH</a:t>
                      </a:r>
                      <a:r>
                        <a:rPr lang="fr-FR" sz="1000" baseline="0" dirty="0">
                          <a:latin typeface="Times New Roman" panose="02020603050405020304" pitchFamily="18" charset="0"/>
                          <a:cs typeface="Times New Roman" panose="02020603050405020304" pitchFamily="18" charset="0"/>
                        </a:rPr>
                        <a:t> </a:t>
                      </a:r>
                      <a:r>
                        <a:rPr lang="fr-FR" sz="1000" baseline="0" dirty="0" err="1">
                          <a:latin typeface="Times New Roman" panose="02020603050405020304" pitchFamily="18" charset="0"/>
                          <a:cs typeface="Times New Roman" panose="02020603050405020304" pitchFamily="18" charset="0"/>
                        </a:rPr>
                        <a:t>Khaoula</a:t>
                      </a:r>
                      <a:endParaRPr lang="fr-FR" sz="1000" dirty="0">
                        <a:latin typeface="Times New Roman" panose="02020603050405020304" pitchFamily="18" charset="0"/>
                        <a:cs typeface="Times New Roman" panose="02020603050405020304" pitchFamily="18" charset="0"/>
                      </a:endParaRPr>
                    </a:p>
                  </a:txBody>
                  <a:tcPr marL="91446" marR="91446" marT="45690" marB="45690"/>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1000" dirty="0">
                          <a:solidFill>
                            <a:schemeClr val="tx1"/>
                          </a:solidFill>
                          <a:latin typeface="Times New Roman" panose="02020603050405020304" pitchFamily="18" charset="0"/>
                          <a:cs typeface="Times New Roman" panose="02020603050405020304" pitchFamily="18" charset="0"/>
                        </a:rPr>
                        <a:t>University of</a:t>
                      </a:r>
                      <a:r>
                        <a:rPr lang="fr-FR" sz="1000" baseline="0" dirty="0">
                          <a:solidFill>
                            <a:schemeClr val="tx1"/>
                          </a:solidFill>
                          <a:latin typeface="Times New Roman" panose="02020603050405020304" pitchFamily="18" charset="0"/>
                          <a:cs typeface="Times New Roman" panose="02020603050405020304" pitchFamily="18" charset="0"/>
                        </a:rPr>
                        <a:t> </a:t>
                      </a:r>
                      <a:r>
                        <a:rPr lang="fr-FR" sz="1000" dirty="0">
                          <a:solidFill>
                            <a:schemeClr val="tx1"/>
                          </a:solidFill>
                          <a:latin typeface="Times New Roman" panose="02020603050405020304" pitchFamily="18" charset="0"/>
                          <a:cs typeface="Times New Roman" panose="02020603050405020304" pitchFamily="18" charset="0"/>
                        </a:rPr>
                        <a:t>Oum El </a:t>
                      </a:r>
                      <a:r>
                        <a:rPr lang="fr-FR" sz="1000" dirty="0" err="1">
                          <a:solidFill>
                            <a:schemeClr val="tx1"/>
                          </a:solidFill>
                          <a:latin typeface="Times New Roman" panose="02020603050405020304" pitchFamily="18" charset="0"/>
                          <a:cs typeface="Times New Roman" panose="02020603050405020304" pitchFamily="18" charset="0"/>
                        </a:rPr>
                        <a:t>Bouaghi</a:t>
                      </a:r>
                      <a:r>
                        <a:rPr lang="fr-FR" sz="1000" dirty="0">
                          <a:solidFill>
                            <a:schemeClr val="tx1"/>
                          </a:solidFill>
                          <a:latin typeface="Times New Roman" panose="02020603050405020304" pitchFamily="18" charset="0"/>
                          <a:cs typeface="Times New Roman" panose="02020603050405020304" pitchFamily="18" charset="0"/>
                        </a:rPr>
                        <a:t> </a:t>
                      </a:r>
                    </a:p>
                  </a:txBody>
                  <a:tcPr marL="91446" marR="91446" marT="45690" marB="45690"/>
                </a:tc>
                <a:extLst>
                  <a:ext uri="{0D108BD9-81ED-4DB2-BD59-A6C34878D82A}">
                    <a16:rowId xmlns:a16="http://schemas.microsoft.com/office/drawing/2014/main" val="10002"/>
                  </a:ext>
                </a:extLst>
              </a:tr>
              <a:tr h="251300">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1000" dirty="0">
                          <a:latin typeface="Times New Roman" panose="02020603050405020304" pitchFamily="18" charset="0"/>
                          <a:cs typeface="Times New Roman" panose="02020603050405020304" pitchFamily="18" charset="0"/>
                        </a:rPr>
                        <a:t>Dr FARID</a:t>
                      </a:r>
                      <a:r>
                        <a:rPr lang="fr-FR" sz="1000" baseline="0" dirty="0">
                          <a:latin typeface="Times New Roman" panose="02020603050405020304" pitchFamily="18" charset="0"/>
                          <a:cs typeface="Times New Roman" panose="02020603050405020304" pitchFamily="18" charset="0"/>
                        </a:rPr>
                        <a:t> </a:t>
                      </a:r>
                      <a:r>
                        <a:rPr lang="fr-FR" sz="1000" baseline="0" dirty="0" err="1">
                          <a:latin typeface="Times New Roman" panose="02020603050405020304" pitchFamily="18" charset="0"/>
                          <a:cs typeface="Times New Roman" panose="02020603050405020304" pitchFamily="18" charset="0"/>
                        </a:rPr>
                        <a:t>Dalal</a:t>
                      </a:r>
                      <a:endParaRPr lang="fr-FR" sz="1000" dirty="0">
                        <a:latin typeface="Times New Roman" panose="02020603050405020304" pitchFamily="18" charset="0"/>
                        <a:cs typeface="Times New Roman" panose="02020603050405020304" pitchFamily="18" charset="0"/>
                      </a:endParaRPr>
                    </a:p>
                  </a:txBody>
                  <a:tcPr marL="91446" marR="91446" marT="45690" marB="45690"/>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1000" dirty="0">
                          <a:solidFill>
                            <a:schemeClr val="tx1"/>
                          </a:solidFill>
                          <a:latin typeface="Times New Roman" panose="02020603050405020304" pitchFamily="18" charset="0"/>
                          <a:cs typeface="Times New Roman" panose="02020603050405020304" pitchFamily="18" charset="0"/>
                        </a:rPr>
                        <a:t>University of</a:t>
                      </a:r>
                      <a:r>
                        <a:rPr lang="fr-FR" sz="1000" baseline="0" dirty="0">
                          <a:solidFill>
                            <a:schemeClr val="tx1"/>
                          </a:solidFill>
                          <a:latin typeface="Times New Roman" panose="02020603050405020304" pitchFamily="18" charset="0"/>
                          <a:cs typeface="Times New Roman" panose="02020603050405020304" pitchFamily="18" charset="0"/>
                        </a:rPr>
                        <a:t> </a:t>
                      </a:r>
                      <a:r>
                        <a:rPr lang="fr-FR" sz="1000" dirty="0">
                          <a:solidFill>
                            <a:schemeClr val="tx1"/>
                          </a:solidFill>
                          <a:latin typeface="Times New Roman" panose="02020603050405020304" pitchFamily="18" charset="0"/>
                          <a:cs typeface="Times New Roman" panose="02020603050405020304" pitchFamily="18" charset="0"/>
                        </a:rPr>
                        <a:t>Oum El </a:t>
                      </a:r>
                      <a:r>
                        <a:rPr lang="fr-FR" sz="1000" dirty="0" err="1">
                          <a:solidFill>
                            <a:schemeClr val="tx1"/>
                          </a:solidFill>
                          <a:latin typeface="Times New Roman" panose="02020603050405020304" pitchFamily="18" charset="0"/>
                          <a:cs typeface="Times New Roman" panose="02020603050405020304" pitchFamily="18" charset="0"/>
                        </a:rPr>
                        <a:t>Bouaghi</a:t>
                      </a:r>
                      <a:r>
                        <a:rPr lang="fr-FR" sz="1000" dirty="0">
                          <a:solidFill>
                            <a:schemeClr val="tx1"/>
                          </a:solidFill>
                          <a:latin typeface="Times New Roman" panose="02020603050405020304" pitchFamily="18" charset="0"/>
                          <a:cs typeface="Times New Roman" panose="02020603050405020304" pitchFamily="18" charset="0"/>
                        </a:rPr>
                        <a:t> </a:t>
                      </a:r>
                    </a:p>
                  </a:txBody>
                  <a:tcPr marL="91446" marR="91446" marT="45690" marB="45690"/>
                </a:tc>
                <a:extLst>
                  <a:ext uri="{0D108BD9-81ED-4DB2-BD59-A6C34878D82A}">
                    <a16:rowId xmlns:a16="http://schemas.microsoft.com/office/drawing/2014/main" val="10003"/>
                  </a:ext>
                </a:extLst>
              </a:tr>
              <a:tr h="254069">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1000" dirty="0">
                          <a:latin typeface="Times New Roman" panose="02020603050405020304" pitchFamily="18" charset="0"/>
                          <a:cs typeface="Times New Roman" panose="02020603050405020304" pitchFamily="18" charset="0"/>
                        </a:rPr>
                        <a:t>Dr KADRI  Meriem </a:t>
                      </a:r>
                    </a:p>
                  </a:txBody>
                  <a:tcPr marL="91446" marR="91446" marT="45690" marB="45690"/>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1000" dirty="0">
                          <a:solidFill>
                            <a:schemeClr val="tx1"/>
                          </a:solidFill>
                          <a:latin typeface="Times New Roman" panose="02020603050405020304" pitchFamily="18" charset="0"/>
                          <a:cs typeface="Times New Roman" panose="02020603050405020304" pitchFamily="18" charset="0"/>
                        </a:rPr>
                        <a:t>University of</a:t>
                      </a:r>
                      <a:r>
                        <a:rPr lang="fr-FR" sz="1000" baseline="0" dirty="0">
                          <a:solidFill>
                            <a:schemeClr val="tx1"/>
                          </a:solidFill>
                          <a:latin typeface="Times New Roman" panose="02020603050405020304" pitchFamily="18" charset="0"/>
                          <a:cs typeface="Times New Roman" panose="02020603050405020304" pitchFamily="18" charset="0"/>
                        </a:rPr>
                        <a:t> </a:t>
                      </a:r>
                      <a:r>
                        <a:rPr lang="fr-FR" sz="1000" dirty="0">
                          <a:solidFill>
                            <a:schemeClr val="tx1"/>
                          </a:solidFill>
                          <a:latin typeface="Times New Roman" panose="02020603050405020304" pitchFamily="18" charset="0"/>
                          <a:cs typeface="Times New Roman" panose="02020603050405020304" pitchFamily="18" charset="0"/>
                        </a:rPr>
                        <a:t>Oum El </a:t>
                      </a:r>
                      <a:r>
                        <a:rPr lang="fr-FR" sz="1000" dirty="0" err="1">
                          <a:solidFill>
                            <a:schemeClr val="tx1"/>
                          </a:solidFill>
                          <a:latin typeface="Times New Roman" panose="02020603050405020304" pitchFamily="18" charset="0"/>
                          <a:cs typeface="Times New Roman" panose="02020603050405020304" pitchFamily="18" charset="0"/>
                        </a:rPr>
                        <a:t>Bouaghi</a:t>
                      </a:r>
                      <a:r>
                        <a:rPr lang="fr-FR" sz="1000" dirty="0">
                          <a:solidFill>
                            <a:schemeClr val="tx1"/>
                          </a:solidFill>
                          <a:latin typeface="Times New Roman" panose="02020603050405020304" pitchFamily="18" charset="0"/>
                          <a:cs typeface="Times New Roman" panose="02020603050405020304" pitchFamily="18" charset="0"/>
                        </a:rPr>
                        <a:t> </a:t>
                      </a:r>
                    </a:p>
                  </a:txBody>
                  <a:tcPr marL="91446" marR="91446" marT="45690" marB="45690"/>
                </a:tc>
                <a:extLst>
                  <a:ext uri="{0D108BD9-81ED-4DB2-BD59-A6C34878D82A}">
                    <a16:rowId xmlns:a16="http://schemas.microsoft.com/office/drawing/2014/main" val="10004"/>
                  </a:ext>
                </a:extLst>
              </a:tr>
              <a:tr h="243776">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1000" dirty="0">
                          <a:latin typeface="Times New Roman" panose="02020603050405020304" pitchFamily="18" charset="0"/>
                          <a:cs typeface="Times New Roman" panose="02020603050405020304" pitchFamily="18" charset="0"/>
                        </a:rPr>
                        <a:t>Dr</a:t>
                      </a:r>
                      <a:r>
                        <a:rPr lang="fr-FR" sz="1000" baseline="0" dirty="0">
                          <a:latin typeface="Times New Roman" panose="02020603050405020304" pitchFamily="18" charset="0"/>
                          <a:cs typeface="Times New Roman" panose="02020603050405020304" pitchFamily="18" charset="0"/>
                        </a:rPr>
                        <a:t> SAADALI </a:t>
                      </a:r>
                      <a:r>
                        <a:rPr lang="fr-FR" sz="1000" baseline="0" dirty="0" err="1">
                          <a:latin typeface="Times New Roman" panose="02020603050405020304" pitchFamily="18" charset="0"/>
                          <a:cs typeface="Times New Roman" panose="02020603050405020304" pitchFamily="18" charset="0"/>
                        </a:rPr>
                        <a:t>Badreddine</a:t>
                      </a:r>
                      <a:endParaRPr lang="fr-FR" sz="1000" dirty="0">
                        <a:latin typeface="Times New Roman" panose="02020603050405020304" pitchFamily="18" charset="0"/>
                        <a:cs typeface="Times New Roman" panose="02020603050405020304" pitchFamily="18" charset="0"/>
                      </a:endParaRPr>
                    </a:p>
                  </a:txBody>
                  <a:tcPr marL="91446" marR="91446" marT="45690" marB="45690"/>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1000" dirty="0">
                          <a:solidFill>
                            <a:schemeClr val="tx1"/>
                          </a:solidFill>
                          <a:latin typeface="Times New Roman" panose="02020603050405020304" pitchFamily="18" charset="0"/>
                          <a:cs typeface="Times New Roman" panose="02020603050405020304" pitchFamily="18" charset="0"/>
                        </a:rPr>
                        <a:t>University of</a:t>
                      </a:r>
                      <a:r>
                        <a:rPr lang="fr-FR" sz="1000" baseline="0" dirty="0">
                          <a:solidFill>
                            <a:schemeClr val="tx1"/>
                          </a:solidFill>
                          <a:latin typeface="Times New Roman" panose="02020603050405020304" pitchFamily="18" charset="0"/>
                          <a:cs typeface="Times New Roman" panose="02020603050405020304" pitchFamily="18" charset="0"/>
                        </a:rPr>
                        <a:t> </a:t>
                      </a:r>
                      <a:r>
                        <a:rPr lang="fr-FR" sz="1000" dirty="0">
                          <a:solidFill>
                            <a:schemeClr val="tx1"/>
                          </a:solidFill>
                          <a:latin typeface="Times New Roman" panose="02020603050405020304" pitchFamily="18" charset="0"/>
                          <a:cs typeface="Times New Roman" panose="02020603050405020304" pitchFamily="18" charset="0"/>
                        </a:rPr>
                        <a:t>Oum El </a:t>
                      </a:r>
                      <a:r>
                        <a:rPr lang="fr-FR" sz="1000" dirty="0" err="1">
                          <a:solidFill>
                            <a:schemeClr val="tx1"/>
                          </a:solidFill>
                          <a:latin typeface="Times New Roman" panose="02020603050405020304" pitchFamily="18" charset="0"/>
                          <a:cs typeface="Times New Roman" panose="02020603050405020304" pitchFamily="18" charset="0"/>
                        </a:rPr>
                        <a:t>Bouaghi</a:t>
                      </a:r>
                      <a:r>
                        <a:rPr lang="fr-FR" sz="1000" dirty="0">
                          <a:solidFill>
                            <a:schemeClr val="tx1"/>
                          </a:solidFill>
                          <a:latin typeface="Times New Roman" panose="02020603050405020304" pitchFamily="18" charset="0"/>
                          <a:cs typeface="Times New Roman" panose="02020603050405020304" pitchFamily="18" charset="0"/>
                        </a:rPr>
                        <a:t> </a:t>
                      </a:r>
                    </a:p>
                  </a:txBody>
                  <a:tcPr marL="91446" marR="91446" marT="45690" marB="45690"/>
                </a:tc>
                <a:extLst>
                  <a:ext uri="{0D108BD9-81ED-4DB2-BD59-A6C34878D82A}">
                    <a16:rowId xmlns:a16="http://schemas.microsoft.com/office/drawing/2014/main" val="10005"/>
                  </a:ext>
                </a:extLst>
              </a:tr>
              <a:tr h="243776">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1000" dirty="0">
                          <a:latin typeface="Times New Roman" panose="02020603050405020304" pitchFamily="18" charset="0"/>
                          <a:cs typeface="Times New Roman" panose="02020603050405020304" pitchFamily="18" charset="0"/>
                        </a:rPr>
                        <a:t>Dr</a:t>
                      </a:r>
                      <a:r>
                        <a:rPr lang="fr-FR" sz="1000" baseline="0" dirty="0">
                          <a:latin typeface="Times New Roman" panose="02020603050405020304" pitchFamily="18" charset="0"/>
                          <a:cs typeface="Times New Roman" panose="02020603050405020304" pitchFamily="18" charset="0"/>
                        </a:rPr>
                        <a:t> NAIDJA Amina</a:t>
                      </a:r>
                      <a:endParaRPr lang="fr-FR" sz="1000" dirty="0">
                        <a:latin typeface="Times New Roman" panose="02020603050405020304" pitchFamily="18" charset="0"/>
                        <a:cs typeface="Times New Roman" panose="02020603050405020304" pitchFamily="18" charset="0"/>
                      </a:endParaRPr>
                    </a:p>
                  </a:txBody>
                  <a:tcPr marL="91446" marR="91446" marT="45690" marB="45690"/>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1000" dirty="0">
                          <a:solidFill>
                            <a:schemeClr val="tx1"/>
                          </a:solidFill>
                          <a:latin typeface="Times New Roman" panose="02020603050405020304" pitchFamily="18" charset="0"/>
                          <a:cs typeface="Times New Roman" panose="02020603050405020304" pitchFamily="18" charset="0"/>
                        </a:rPr>
                        <a:t>University of</a:t>
                      </a:r>
                      <a:r>
                        <a:rPr lang="fr-FR" sz="1000" baseline="0" dirty="0">
                          <a:solidFill>
                            <a:schemeClr val="tx1"/>
                          </a:solidFill>
                          <a:latin typeface="Times New Roman" panose="02020603050405020304" pitchFamily="18" charset="0"/>
                          <a:cs typeface="Times New Roman" panose="02020603050405020304" pitchFamily="18" charset="0"/>
                        </a:rPr>
                        <a:t> </a:t>
                      </a:r>
                      <a:r>
                        <a:rPr lang="fr-FR" sz="1000" dirty="0">
                          <a:solidFill>
                            <a:schemeClr val="tx1"/>
                          </a:solidFill>
                          <a:latin typeface="Times New Roman" panose="02020603050405020304" pitchFamily="18" charset="0"/>
                          <a:cs typeface="Times New Roman" panose="02020603050405020304" pitchFamily="18" charset="0"/>
                        </a:rPr>
                        <a:t>Oum El </a:t>
                      </a:r>
                      <a:r>
                        <a:rPr lang="fr-FR" sz="1000" dirty="0" err="1">
                          <a:solidFill>
                            <a:schemeClr val="tx1"/>
                          </a:solidFill>
                          <a:latin typeface="Times New Roman" panose="02020603050405020304" pitchFamily="18" charset="0"/>
                          <a:cs typeface="Times New Roman" panose="02020603050405020304" pitchFamily="18" charset="0"/>
                        </a:rPr>
                        <a:t>Bouaghi</a:t>
                      </a:r>
                      <a:r>
                        <a:rPr lang="fr-FR" sz="1000" dirty="0">
                          <a:solidFill>
                            <a:schemeClr val="tx1"/>
                          </a:solidFill>
                          <a:latin typeface="Times New Roman" panose="02020603050405020304" pitchFamily="18" charset="0"/>
                          <a:cs typeface="Times New Roman" panose="02020603050405020304" pitchFamily="18" charset="0"/>
                        </a:rPr>
                        <a:t> </a:t>
                      </a:r>
                    </a:p>
                  </a:txBody>
                  <a:tcPr marL="91446" marR="91446" marT="45690" marB="45690"/>
                </a:tc>
                <a:extLst>
                  <a:ext uri="{0D108BD9-81ED-4DB2-BD59-A6C34878D82A}">
                    <a16:rowId xmlns:a16="http://schemas.microsoft.com/office/drawing/2014/main" val="10006"/>
                  </a:ext>
                </a:extLst>
              </a:tr>
              <a:tr h="243776">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1000" dirty="0">
                          <a:latin typeface="Times New Roman" panose="02020603050405020304" pitchFamily="18" charset="0"/>
                          <a:cs typeface="Times New Roman" panose="02020603050405020304" pitchFamily="18" charset="0"/>
                        </a:rPr>
                        <a:t>Dr MERRAKCHI Amina</a:t>
                      </a:r>
                    </a:p>
                  </a:txBody>
                  <a:tcPr marL="91446" marR="91446" marT="45690" marB="45690"/>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1000" dirty="0">
                          <a:solidFill>
                            <a:schemeClr val="tx1"/>
                          </a:solidFill>
                          <a:latin typeface="Times New Roman" panose="02020603050405020304" pitchFamily="18" charset="0"/>
                          <a:cs typeface="Times New Roman" panose="02020603050405020304" pitchFamily="18" charset="0"/>
                        </a:rPr>
                        <a:t>University of</a:t>
                      </a:r>
                      <a:r>
                        <a:rPr lang="fr-FR" sz="1000" baseline="0" dirty="0">
                          <a:solidFill>
                            <a:schemeClr val="tx1"/>
                          </a:solidFill>
                          <a:latin typeface="Times New Roman" panose="02020603050405020304" pitchFamily="18" charset="0"/>
                          <a:cs typeface="Times New Roman" panose="02020603050405020304" pitchFamily="18" charset="0"/>
                        </a:rPr>
                        <a:t> </a:t>
                      </a:r>
                      <a:r>
                        <a:rPr lang="fr-FR" sz="1000" dirty="0">
                          <a:solidFill>
                            <a:schemeClr val="tx1"/>
                          </a:solidFill>
                          <a:latin typeface="Times New Roman" panose="02020603050405020304" pitchFamily="18" charset="0"/>
                          <a:cs typeface="Times New Roman" panose="02020603050405020304" pitchFamily="18" charset="0"/>
                        </a:rPr>
                        <a:t>Oum El </a:t>
                      </a:r>
                      <a:r>
                        <a:rPr lang="fr-FR" sz="1000" dirty="0" err="1">
                          <a:solidFill>
                            <a:schemeClr val="tx1"/>
                          </a:solidFill>
                          <a:latin typeface="Times New Roman" panose="02020603050405020304" pitchFamily="18" charset="0"/>
                          <a:cs typeface="Times New Roman" panose="02020603050405020304" pitchFamily="18" charset="0"/>
                        </a:rPr>
                        <a:t>Bouaghi</a:t>
                      </a:r>
                      <a:r>
                        <a:rPr lang="fr-FR" sz="1000" dirty="0">
                          <a:solidFill>
                            <a:schemeClr val="tx1"/>
                          </a:solidFill>
                          <a:latin typeface="Times New Roman" panose="02020603050405020304" pitchFamily="18" charset="0"/>
                          <a:cs typeface="Times New Roman" panose="02020603050405020304" pitchFamily="18" charset="0"/>
                        </a:rPr>
                        <a:t> </a:t>
                      </a:r>
                    </a:p>
                  </a:txBody>
                  <a:tcPr marL="91446" marR="91446" marT="45690" marB="45690"/>
                </a:tc>
                <a:extLst>
                  <a:ext uri="{0D108BD9-81ED-4DB2-BD59-A6C34878D82A}">
                    <a16:rowId xmlns:a16="http://schemas.microsoft.com/office/drawing/2014/main" val="10007"/>
                  </a:ext>
                </a:extLst>
              </a:tr>
              <a:tr h="243776">
                <a:tc>
                  <a:txBody>
                    <a:bodyPr/>
                    <a:lstStyle/>
                    <a:p>
                      <a:r>
                        <a:rPr lang="fr-FR" sz="1000" baseline="0" dirty="0">
                          <a:latin typeface="Times New Roman" panose="02020603050405020304" pitchFamily="18" charset="0"/>
                          <a:cs typeface="Times New Roman" panose="02020603050405020304" pitchFamily="18" charset="0"/>
                        </a:rPr>
                        <a:t>BENZAOUI Amel</a:t>
                      </a:r>
                    </a:p>
                  </a:txBody>
                  <a:tcPr marL="91446" marR="91446" marT="45690" marB="45690"/>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1000" dirty="0">
                          <a:solidFill>
                            <a:schemeClr val="tx1"/>
                          </a:solidFill>
                          <a:latin typeface="Times New Roman" panose="02020603050405020304" pitchFamily="18" charset="0"/>
                          <a:cs typeface="Times New Roman" panose="02020603050405020304" pitchFamily="18" charset="0"/>
                        </a:rPr>
                        <a:t>University of</a:t>
                      </a:r>
                      <a:r>
                        <a:rPr lang="fr-FR" sz="1000" baseline="0" dirty="0">
                          <a:solidFill>
                            <a:schemeClr val="tx1"/>
                          </a:solidFill>
                          <a:latin typeface="Times New Roman" panose="02020603050405020304" pitchFamily="18" charset="0"/>
                          <a:cs typeface="Times New Roman" panose="02020603050405020304" pitchFamily="18" charset="0"/>
                        </a:rPr>
                        <a:t> </a:t>
                      </a:r>
                      <a:r>
                        <a:rPr lang="fr-FR" sz="1000" dirty="0">
                          <a:solidFill>
                            <a:schemeClr val="tx1"/>
                          </a:solidFill>
                          <a:latin typeface="Times New Roman" panose="02020603050405020304" pitchFamily="18" charset="0"/>
                          <a:cs typeface="Times New Roman" panose="02020603050405020304" pitchFamily="18" charset="0"/>
                        </a:rPr>
                        <a:t>Oum El </a:t>
                      </a:r>
                      <a:r>
                        <a:rPr lang="fr-FR" sz="1000" dirty="0" err="1">
                          <a:solidFill>
                            <a:schemeClr val="tx1"/>
                          </a:solidFill>
                          <a:latin typeface="Times New Roman" panose="02020603050405020304" pitchFamily="18" charset="0"/>
                          <a:cs typeface="Times New Roman" panose="02020603050405020304" pitchFamily="18" charset="0"/>
                        </a:rPr>
                        <a:t>Bouaghi</a:t>
                      </a:r>
                      <a:r>
                        <a:rPr lang="fr-FR" sz="1000" dirty="0">
                          <a:solidFill>
                            <a:schemeClr val="tx1"/>
                          </a:solidFill>
                          <a:latin typeface="Times New Roman" panose="02020603050405020304" pitchFamily="18" charset="0"/>
                          <a:cs typeface="Times New Roman" panose="02020603050405020304" pitchFamily="18" charset="0"/>
                        </a:rPr>
                        <a:t> </a:t>
                      </a:r>
                    </a:p>
                  </a:txBody>
                  <a:tcPr marL="91446" marR="91446" marT="45690" marB="45690"/>
                </a:tc>
                <a:extLst>
                  <a:ext uri="{0D108BD9-81ED-4DB2-BD59-A6C34878D82A}">
                    <a16:rowId xmlns:a16="http://schemas.microsoft.com/office/drawing/2014/main" val="10008"/>
                  </a:ext>
                </a:extLst>
              </a:tr>
            </a:tbl>
          </a:graphicData>
        </a:graphic>
      </p:graphicFrame>
      <p:sp>
        <p:nvSpPr>
          <p:cNvPr id="15" name="ZoneTexte 14">
            <a:extLst>
              <a:ext uri="{FF2B5EF4-FFF2-40B4-BE49-F238E27FC236}">
                <a16:creationId xmlns:a16="http://schemas.microsoft.com/office/drawing/2014/main" id="{D6CCBB45-035E-142F-A747-AB6A0B8F9788}"/>
              </a:ext>
            </a:extLst>
          </p:cNvPr>
          <p:cNvSpPr txBox="1"/>
          <p:nvPr/>
        </p:nvSpPr>
        <p:spPr>
          <a:xfrm>
            <a:off x="3640138" y="2545535"/>
            <a:ext cx="3335337" cy="639762"/>
          </a:xfrm>
          <a:prstGeom prst="rect">
            <a:avLst/>
          </a:prstGeom>
          <a:noFill/>
        </p:spPr>
        <p:txBody>
          <a:bodyPr>
            <a:spAutoFit/>
          </a:bodyPr>
          <a:lstStyle/>
          <a:p>
            <a:pPr eaLnBrk="1" fontAlgn="auto" hangingPunct="1">
              <a:lnSpc>
                <a:spcPct val="150000"/>
              </a:lnSpc>
              <a:spcBef>
                <a:spcPts val="0"/>
              </a:spcBef>
              <a:spcAft>
                <a:spcPts val="0"/>
              </a:spcAft>
              <a:defRPr/>
            </a:pPr>
            <a:r>
              <a:rPr lang="en-US" sz="1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President of the Organizing Committee: </a:t>
            </a:r>
            <a:r>
              <a:rPr lang="fr-FR" sz="1100" dirty="0">
                <a:latin typeface="Times New Roman" panose="02020603050405020304" pitchFamily="18" charset="0"/>
                <a:cs typeface="Times New Roman" panose="02020603050405020304" pitchFamily="18" charset="0"/>
              </a:rPr>
              <a:t>Dr BOULAKSA Leila</a:t>
            </a:r>
          </a:p>
        </p:txBody>
      </p:sp>
      <p:sp>
        <p:nvSpPr>
          <p:cNvPr id="16" name="ZoneTexte 15">
            <a:extLst>
              <a:ext uri="{FF2B5EF4-FFF2-40B4-BE49-F238E27FC236}">
                <a16:creationId xmlns:a16="http://schemas.microsoft.com/office/drawing/2014/main" id="{94457F54-0FD8-7D9C-7045-17C09C20563F}"/>
              </a:ext>
            </a:extLst>
          </p:cNvPr>
          <p:cNvSpPr txBox="1"/>
          <p:nvPr/>
        </p:nvSpPr>
        <p:spPr>
          <a:xfrm>
            <a:off x="7080250" y="4432300"/>
            <a:ext cx="3611563" cy="612775"/>
          </a:xfrm>
          <a:prstGeom prst="rect">
            <a:avLst/>
          </a:prstGeom>
          <a:noFill/>
        </p:spPr>
        <p:txBody>
          <a:bodyPr>
            <a:spAutoFit/>
          </a:bodyPr>
          <a:lstStyle/>
          <a:p>
            <a:pPr eaLnBrk="1" fontAlgn="auto" hangingPunct="1">
              <a:lnSpc>
                <a:spcPct val="150000"/>
              </a:lnSpc>
              <a:spcBef>
                <a:spcPts val="0"/>
              </a:spcBef>
              <a:spcAft>
                <a:spcPts val="0"/>
              </a:spcAft>
              <a:defRPr/>
            </a:pPr>
            <a:r>
              <a:rPr lang="en-US" sz="1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Languages of Communication: </a:t>
            </a:r>
          </a:p>
          <a:p>
            <a:pPr eaLnBrk="1" fontAlgn="auto" hangingPunct="1">
              <a:lnSpc>
                <a:spcPct val="150000"/>
              </a:lnSpc>
              <a:spcBef>
                <a:spcPts val="0"/>
              </a:spcBef>
              <a:spcAft>
                <a:spcPts val="0"/>
              </a:spcAft>
              <a:defRPr/>
            </a:pPr>
            <a:r>
              <a:rPr lang="en-US" sz="1200" b="1" dirty="0">
                <a:latin typeface="Times New Roman" panose="02020603050405020304" pitchFamily="18" charset="0"/>
                <a:cs typeface="Times New Roman" panose="02020603050405020304" pitchFamily="18" charset="0"/>
              </a:rPr>
              <a:t>Arabic, French, English</a:t>
            </a:r>
            <a:endParaRPr lang="fr-FR" sz="1200" b="1" dirty="0">
              <a:latin typeface="Times New Roman" panose="02020603050405020304" pitchFamily="18" charset="0"/>
              <a:cs typeface="Times New Roman" panose="02020603050405020304" pitchFamily="18" charset="0"/>
            </a:endParaRPr>
          </a:p>
        </p:txBody>
      </p:sp>
      <p:sp>
        <p:nvSpPr>
          <p:cNvPr id="5215" name="ZoneTexte 17">
            <a:extLst>
              <a:ext uri="{FF2B5EF4-FFF2-40B4-BE49-F238E27FC236}">
                <a16:creationId xmlns:a16="http://schemas.microsoft.com/office/drawing/2014/main" id="{24EDEEFB-1B70-F83C-CDB8-F5B22C379E31}"/>
              </a:ext>
            </a:extLst>
          </p:cNvPr>
          <p:cNvSpPr txBox="1">
            <a:spLocks noChangeArrowheads="1"/>
          </p:cNvSpPr>
          <p:nvPr/>
        </p:nvSpPr>
        <p:spPr bwMode="auto">
          <a:xfrm>
            <a:off x="7135813" y="5724525"/>
            <a:ext cx="3468687" cy="1062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lnSpc>
                <a:spcPct val="150000"/>
              </a:lnSpc>
            </a:pPr>
            <a:r>
              <a:rPr lang="en-US" altLang="fr-FR" sz="1400">
                <a:latin typeface="Times New Roman" panose="02020603050405020304" pitchFamily="18" charset="0"/>
                <a:cs typeface="Times New Roman" panose="02020603050405020304" pitchFamily="18" charset="0"/>
              </a:rPr>
              <a:t>Teachers and Researchers: 3000 DZD </a:t>
            </a:r>
          </a:p>
          <a:p>
            <a:pPr eaLnBrk="1" hangingPunct="1">
              <a:lnSpc>
                <a:spcPct val="150000"/>
              </a:lnSpc>
            </a:pPr>
            <a:r>
              <a:rPr lang="en-US" altLang="fr-FR" sz="1400">
                <a:latin typeface="Times New Roman" panose="02020603050405020304" pitchFamily="18" charset="0"/>
                <a:cs typeface="Times New Roman" panose="02020603050405020304" pitchFamily="18" charset="0"/>
              </a:rPr>
              <a:t>PhD Students: 1000 DZD </a:t>
            </a:r>
          </a:p>
          <a:p>
            <a:pPr eaLnBrk="1" hangingPunct="1">
              <a:lnSpc>
                <a:spcPct val="150000"/>
              </a:lnSpc>
            </a:pPr>
            <a:r>
              <a:rPr lang="en-US" altLang="fr-FR" sz="1400">
                <a:latin typeface="Times New Roman" panose="02020603050405020304" pitchFamily="18" charset="0"/>
                <a:cs typeface="Times New Roman" panose="02020603050405020304" pitchFamily="18" charset="0"/>
              </a:rPr>
              <a:t>Professionals: 4000 DZD</a:t>
            </a:r>
            <a:endParaRPr lang="fr-FR" altLang="fr-FR" sz="1400">
              <a:latin typeface="Times New Roman" panose="02020603050405020304" pitchFamily="18" charset="0"/>
              <a:cs typeface="Times New Roman" panose="02020603050405020304" pitchFamily="18" charset="0"/>
            </a:endParaRPr>
          </a:p>
        </p:txBody>
      </p:sp>
      <p:sp>
        <p:nvSpPr>
          <p:cNvPr id="22" name="ZoneTexte 21">
            <a:extLst>
              <a:ext uri="{FF2B5EF4-FFF2-40B4-BE49-F238E27FC236}">
                <a16:creationId xmlns:a16="http://schemas.microsoft.com/office/drawing/2014/main" id="{06E98A43-E8B2-159B-CE90-6F83EA56C82B}"/>
              </a:ext>
            </a:extLst>
          </p:cNvPr>
          <p:cNvSpPr txBox="1"/>
          <p:nvPr/>
        </p:nvSpPr>
        <p:spPr>
          <a:xfrm>
            <a:off x="7699375" y="4905375"/>
            <a:ext cx="2347913" cy="700088"/>
          </a:xfrm>
          <a:prstGeom prst="rect">
            <a:avLst/>
          </a:prstGeom>
          <a:noFill/>
        </p:spPr>
        <p:txBody>
          <a:bodyPr wrap="none">
            <a:spAutoFit/>
          </a:bodyPr>
          <a:lstStyle/>
          <a:p>
            <a:pPr algn="ctr" eaLnBrk="1" fontAlgn="auto" hangingPunct="1">
              <a:lnSpc>
                <a:spcPct val="150000"/>
              </a:lnSpc>
              <a:spcBef>
                <a:spcPts val="0"/>
              </a:spcBef>
              <a:spcAft>
                <a:spcPts val="0"/>
              </a:spcAft>
              <a:defRPr/>
            </a:pPr>
            <a:r>
              <a:rPr lang="en-US" sz="1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Applications must be sent to</a:t>
            </a:r>
          </a:p>
          <a:p>
            <a:pPr algn="ctr" eaLnBrk="1" fontAlgn="auto" hangingPunct="1">
              <a:lnSpc>
                <a:spcPct val="150000"/>
              </a:lnSpc>
              <a:spcBef>
                <a:spcPts val="0"/>
              </a:spcBef>
              <a:spcAft>
                <a:spcPts val="0"/>
              </a:spcAft>
              <a:defRPr/>
            </a:pPr>
            <a:r>
              <a:rPr lang="fr-FR" sz="1400" b="1" dirty="0">
                <a:latin typeface="Times New Roman" panose="02020603050405020304" pitchFamily="18" charset="0"/>
                <a:cs typeface="Times New Roman" panose="02020603050405020304" pitchFamily="18" charset="0"/>
                <a:hlinkClick r:id="rId2"/>
              </a:rPr>
              <a:t>nccs@univ-oeb.dz</a:t>
            </a:r>
            <a:r>
              <a:rPr lang="fr-FR" sz="1400" b="1" dirty="0">
                <a:latin typeface="Times New Roman" panose="02020603050405020304" pitchFamily="18" charset="0"/>
                <a:cs typeface="Times New Roman" panose="02020603050405020304" pitchFamily="18" charset="0"/>
              </a:rPr>
              <a:t> </a:t>
            </a:r>
          </a:p>
        </p:txBody>
      </p:sp>
      <p:pic>
        <p:nvPicPr>
          <p:cNvPr id="5217" name="Image 28">
            <a:extLst>
              <a:ext uri="{FF2B5EF4-FFF2-40B4-BE49-F238E27FC236}">
                <a16:creationId xmlns:a16="http://schemas.microsoft.com/office/drawing/2014/main" id="{462F844F-816D-3EBA-64D8-E24F232B7B3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226300" y="6881813"/>
            <a:ext cx="350838" cy="35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id="{55522CA8-950D-A0D8-CB0D-5DCF40340CEE}"/>
              </a:ext>
            </a:extLst>
          </p:cNvPr>
          <p:cNvSpPr/>
          <p:nvPr/>
        </p:nvSpPr>
        <p:spPr>
          <a:xfrm>
            <a:off x="7135813" y="41275"/>
            <a:ext cx="3421062" cy="4554538"/>
          </a:xfrm>
          <a:prstGeom prst="rect">
            <a:avLst/>
          </a:prstGeom>
        </p:spPr>
        <p:txBody>
          <a:bodyPr>
            <a:spAutoFit/>
          </a:bodyPr>
          <a:lstStyle/>
          <a:p>
            <a:pPr algn="just">
              <a:lnSpc>
                <a:spcPct val="150000"/>
              </a:lnSpc>
              <a:defRPr/>
            </a:pPr>
            <a:r>
              <a:rPr lang="fr-FR" sz="1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Participation </a:t>
            </a:r>
            <a:r>
              <a:rPr lang="fr-FR" sz="16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Requirements</a:t>
            </a:r>
            <a:r>
              <a:rPr lang="fr-FR" sz="1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fr-FR" sz="1400" dirty="0">
              <a:latin typeface="Times New Roman" panose="02020603050405020304" pitchFamily="18" charset="0"/>
              <a:cs typeface="Times New Roman" panose="02020603050405020304" pitchFamily="18" charset="0"/>
            </a:endParaRPr>
          </a:p>
          <a:p>
            <a:pPr algn="just">
              <a:defRPr/>
            </a:pPr>
            <a:r>
              <a:rPr lang="fr-FR" sz="1400" dirty="0">
                <a:latin typeface="Times New Roman" panose="02020603050405020304" pitchFamily="18" charset="0"/>
                <a:cs typeface="Times New Roman" panose="02020603050405020304" pitchFamily="18" charset="0"/>
              </a:rPr>
              <a:t>-</a:t>
            </a:r>
            <a:r>
              <a:rPr lang="en-US" sz="1400" dirty="0">
                <a:latin typeface="Times New Roman" panose="02020603050405020304" pitchFamily="18" charset="0"/>
                <a:cs typeface="Times New Roman" panose="02020603050405020304" pitchFamily="18" charset="0"/>
              </a:rPr>
              <a:t>The intervention must be related to one of the themes.</a:t>
            </a:r>
          </a:p>
          <a:p>
            <a:pPr algn="just">
              <a:defRPr/>
            </a:pPr>
            <a:r>
              <a:rPr lang="en-US" sz="1400" dirty="0">
                <a:latin typeface="Times New Roman" panose="02020603050405020304" pitchFamily="18" charset="0"/>
                <a:cs typeface="Times New Roman" panose="02020603050405020304" pitchFamily="18" charset="0"/>
              </a:rPr>
              <a:t>-The research must be original.</a:t>
            </a:r>
          </a:p>
          <a:p>
            <a:pPr algn="just">
              <a:defRPr/>
            </a:pPr>
            <a:r>
              <a:rPr lang="en-US" sz="1400" dirty="0">
                <a:latin typeface="Times New Roman" panose="02020603050405020304" pitchFamily="18" charset="0"/>
                <a:cs typeface="Times New Roman" panose="02020603050405020304" pitchFamily="18" charset="0"/>
              </a:rPr>
              <a:t>-The research must be no less than 10 pages and no more than 20 pages.</a:t>
            </a:r>
          </a:p>
          <a:p>
            <a:pPr algn="just">
              <a:defRPr/>
            </a:pPr>
            <a:r>
              <a:rPr lang="en-US" sz="1400" dirty="0">
                <a:latin typeface="Times New Roman" panose="02020603050405020304" pitchFamily="18" charset="0"/>
                <a:cs typeface="Times New Roman" panose="02020603050405020304" pitchFamily="18" charset="0"/>
              </a:rPr>
              <a:t>-The title of the intervention in French (FR) and English (EN) should be in Times New Roman, uppercase, bold, size 14. The body of the intervention in Times New Roman, size 12.</a:t>
            </a:r>
          </a:p>
          <a:p>
            <a:pPr algn="just">
              <a:defRPr/>
            </a:pPr>
            <a:r>
              <a:rPr lang="en-US" sz="1400" dirty="0">
                <a:latin typeface="Times New Roman" panose="02020603050405020304" pitchFamily="18" charset="0"/>
                <a:cs typeface="Times New Roman" panose="02020603050405020304" pitchFamily="18" charset="0"/>
              </a:rPr>
              <a:t>-The title of the intervention in Arabic (AR) should be in Simplified Arabic, bold, size 14. The body of the intervention in Simplified Arabic, size 12.</a:t>
            </a:r>
          </a:p>
          <a:p>
            <a:pPr algn="just">
              <a:defRPr/>
            </a:pPr>
            <a:r>
              <a:rPr lang="en-US" sz="1400" dirty="0">
                <a:latin typeface="Times New Roman" panose="02020603050405020304" pitchFamily="18" charset="0"/>
                <a:cs typeface="Times New Roman" panose="02020603050405020304" pitchFamily="18" charset="0"/>
              </a:rPr>
              <a:t>-An abstract of 500 characters and at least 5 keywords.</a:t>
            </a:r>
          </a:p>
          <a:p>
            <a:pPr algn="just">
              <a:defRPr/>
            </a:pPr>
            <a:r>
              <a:rPr lang="en-US" sz="1400" dirty="0">
                <a:latin typeface="Times New Roman" panose="02020603050405020304" pitchFamily="18" charset="0"/>
                <a:cs typeface="Times New Roman" panose="02020603050405020304" pitchFamily="18" charset="0"/>
              </a:rPr>
              <a:t>- Accepted interventions will be published in a Scientific journal</a:t>
            </a:r>
            <a:r>
              <a:rPr lang="ar-DZ" sz="1400"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with an international standard number ISBN</a:t>
            </a:r>
            <a:endParaRPr lang="fr-FR" sz="1400" dirty="0">
              <a:latin typeface="Times New Roman" panose="02020603050405020304" pitchFamily="18" charset="0"/>
              <a:cs typeface="Times New Roman" panose="02020603050405020304" pitchFamily="18" charset="0"/>
            </a:endParaRPr>
          </a:p>
        </p:txBody>
      </p:sp>
      <p:graphicFrame>
        <p:nvGraphicFramePr>
          <p:cNvPr id="27" name="Tableau 26">
            <a:extLst>
              <a:ext uri="{FF2B5EF4-FFF2-40B4-BE49-F238E27FC236}">
                <a16:creationId xmlns:a16="http://schemas.microsoft.com/office/drawing/2014/main" id="{48F69335-6D85-AD91-80B8-DB140850F57A}"/>
              </a:ext>
            </a:extLst>
          </p:cNvPr>
          <p:cNvGraphicFramePr>
            <a:graphicFrameLocks noGrp="1"/>
          </p:cNvGraphicFramePr>
          <p:nvPr>
            <p:extLst>
              <p:ext uri="{D42A27DB-BD31-4B8C-83A1-F6EECF244321}">
                <p14:modId xmlns:p14="http://schemas.microsoft.com/office/powerpoint/2010/main" val="2463568995"/>
              </p:ext>
            </p:extLst>
          </p:nvPr>
        </p:nvGraphicFramePr>
        <p:xfrm>
          <a:off x="3656806" y="138708"/>
          <a:ext cx="3478213" cy="2284272"/>
        </p:xfrm>
        <a:graphic>
          <a:graphicData uri="http://schemas.openxmlformats.org/drawingml/2006/table">
            <a:tbl>
              <a:tblPr firstRow="1" bandRow="1">
                <a:tableStyleId>{2D5ABB26-0587-4C30-8999-92F81FD0307C}</a:tableStyleId>
              </a:tblPr>
              <a:tblGrid>
                <a:gridCol w="1873670">
                  <a:extLst>
                    <a:ext uri="{9D8B030D-6E8A-4147-A177-3AD203B41FA5}">
                      <a16:colId xmlns:a16="http://schemas.microsoft.com/office/drawing/2014/main" val="20000"/>
                    </a:ext>
                  </a:extLst>
                </a:gridCol>
                <a:gridCol w="1604543">
                  <a:extLst>
                    <a:ext uri="{9D8B030D-6E8A-4147-A177-3AD203B41FA5}">
                      <a16:colId xmlns:a16="http://schemas.microsoft.com/office/drawing/2014/main" val="20001"/>
                    </a:ext>
                  </a:extLst>
                </a:gridCol>
              </a:tblGrid>
              <a:tr h="263346">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kern="1200" dirty="0" err="1">
                          <a:solidFill>
                            <a:schemeClr val="tx1"/>
                          </a:solidFill>
                          <a:latin typeface="Times New Roman" panose="02020603050405020304" pitchFamily="18" charset="0"/>
                          <a:ea typeface="+mn-ea"/>
                          <a:cs typeface="Times New Roman" panose="02020603050405020304" pitchFamily="18" charset="0"/>
                        </a:rPr>
                        <a:t>Dr.Yahi</a:t>
                      </a:r>
                      <a:r>
                        <a:rPr lang="fr-FR" sz="800" kern="1200" dirty="0">
                          <a:solidFill>
                            <a:schemeClr val="tx1"/>
                          </a:solidFill>
                          <a:latin typeface="Times New Roman" panose="02020603050405020304" pitchFamily="18" charset="0"/>
                          <a:ea typeface="+mn-ea"/>
                          <a:cs typeface="Times New Roman" panose="02020603050405020304" pitchFamily="18" charset="0"/>
                        </a:rPr>
                        <a:t> Amel</a:t>
                      </a:r>
                    </a:p>
                    <a:p>
                      <a:pPr marL="0" marR="0" indent="0" algn="l" defTabSz="1007943" rtl="0" eaLnBrk="1" fontAlgn="auto" latinLnBrk="0" hangingPunct="1">
                        <a:lnSpc>
                          <a:spcPct val="100000"/>
                        </a:lnSpc>
                        <a:spcBef>
                          <a:spcPts val="0"/>
                        </a:spcBef>
                        <a:spcAft>
                          <a:spcPts val="0"/>
                        </a:spcAft>
                        <a:buClrTx/>
                        <a:buSzTx/>
                        <a:buFontTx/>
                        <a:buNone/>
                        <a:tabLst/>
                        <a:defRPr/>
                      </a:pPr>
                      <a:r>
                        <a:rPr lang="fr-FR" sz="800" kern="1200" dirty="0">
                          <a:solidFill>
                            <a:schemeClr val="tx1"/>
                          </a:solidFill>
                          <a:latin typeface="Times New Roman" panose="02020603050405020304" pitchFamily="18" charset="0"/>
                          <a:ea typeface="+mn-ea"/>
                          <a:cs typeface="Times New Roman" panose="02020603050405020304" pitchFamily="18" charset="0"/>
                        </a:rPr>
                        <a:t> </a:t>
                      </a:r>
                      <a:r>
                        <a:rPr lang="fr-FR" sz="800" kern="1200" dirty="0" err="1">
                          <a:solidFill>
                            <a:schemeClr val="tx1"/>
                          </a:solidFill>
                          <a:latin typeface="Times New Roman" panose="02020603050405020304" pitchFamily="18" charset="0"/>
                          <a:ea typeface="+mn-ea"/>
                          <a:cs typeface="Times New Roman" panose="02020603050405020304" pitchFamily="18" charset="0"/>
                        </a:rPr>
                        <a:t>Dr.Kebaili</a:t>
                      </a:r>
                      <a:r>
                        <a:rPr lang="fr-FR" sz="800" kern="1200" dirty="0">
                          <a:solidFill>
                            <a:schemeClr val="tx1"/>
                          </a:solidFill>
                          <a:latin typeface="Times New Roman" panose="02020603050405020304" pitchFamily="18" charset="0"/>
                          <a:ea typeface="+mn-ea"/>
                          <a:cs typeface="Times New Roman" panose="02020603050405020304" pitchFamily="18" charset="0"/>
                        </a:rPr>
                        <a:t> Lotfi</a:t>
                      </a:r>
                    </a:p>
                  </a:txBody>
                  <a:tcPr marL="91458" marR="91458" marT="45624" marB="45624"/>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en-US" sz="800" dirty="0">
                          <a:solidFill>
                            <a:schemeClr val="tx1"/>
                          </a:solidFill>
                          <a:latin typeface="Times New Roman" panose="02020603050405020304" pitchFamily="18" charset="0"/>
                          <a:cs typeface="Times New Roman" panose="02020603050405020304" pitchFamily="18" charset="0"/>
                        </a:rPr>
                        <a:t>University of </a:t>
                      </a:r>
                      <a:r>
                        <a:rPr lang="en-US" sz="800" dirty="0" err="1">
                          <a:solidFill>
                            <a:schemeClr val="tx1"/>
                          </a:solidFill>
                          <a:latin typeface="Times New Roman" panose="02020603050405020304" pitchFamily="18" charset="0"/>
                          <a:cs typeface="Times New Roman" panose="02020603050405020304" pitchFamily="18" charset="0"/>
                        </a:rPr>
                        <a:t>Jijel</a:t>
                      </a:r>
                      <a:endParaRPr lang="en-US" sz="800" dirty="0">
                        <a:solidFill>
                          <a:schemeClr val="tx1"/>
                        </a:solidFill>
                        <a:latin typeface="Times New Roman" panose="02020603050405020304" pitchFamily="18" charset="0"/>
                        <a:cs typeface="Times New Roman" panose="02020603050405020304" pitchFamily="18" charset="0"/>
                      </a:endParaRPr>
                    </a:p>
                    <a:p>
                      <a:pPr marL="0" marR="0" indent="0" algn="l" defTabSz="1007943" rtl="0" eaLnBrk="1" fontAlgn="auto" latinLnBrk="0" hangingPunct="1">
                        <a:lnSpc>
                          <a:spcPct val="100000"/>
                        </a:lnSpc>
                        <a:spcBef>
                          <a:spcPts val="0"/>
                        </a:spcBef>
                        <a:spcAft>
                          <a:spcPts val="0"/>
                        </a:spcAft>
                        <a:buClrTx/>
                        <a:buSzTx/>
                        <a:buFontTx/>
                        <a:buNone/>
                        <a:tabLst/>
                        <a:defRPr/>
                      </a:pPr>
                      <a:r>
                        <a:rPr lang="en-US" sz="800" dirty="0">
                          <a:solidFill>
                            <a:schemeClr val="tx1"/>
                          </a:solidFill>
                          <a:latin typeface="Times New Roman" panose="02020603050405020304" pitchFamily="18" charset="0"/>
                          <a:cs typeface="Times New Roman" panose="02020603050405020304" pitchFamily="18" charset="0"/>
                        </a:rPr>
                        <a:t>University of Oum El Bouaghi</a:t>
                      </a:r>
                    </a:p>
                  </a:txBody>
                  <a:tcPr marL="91458" marR="91458" marT="45624" marB="45624"/>
                </a:tc>
                <a:extLst>
                  <a:ext uri="{0D108BD9-81ED-4DB2-BD59-A6C34878D82A}">
                    <a16:rowId xmlns:a16="http://schemas.microsoft.com/office/drawing/2014/main" val="10000"/>
                  </a:ext>
                </a:extLst>
              </a:tr>
              <a:tr h="167529">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kern="1200" dirty="0">
                          <a:solidFill>
                            <a:schemeClr val="tx1"/>
                          </a:solidFill>
                          <a:latin typeface="Times New Roman" panose="02020603050405020304" pitchFamily="18" charset="0"/>
                          <a:ea typeface="+mn-ea"/>
                          <a:cs typeface="Times New Roman" panose="02020603050405020304" pitchFamily="18" charset="0"/>
                        </a:rPr>
                        <a:t>Dr BOULAKSA</a:t>
                      </a:r>
                      <a:r>
                        <a:rPr lang="fr-FR" sz="800" kern="1200" baseline="0" dirty="0">
                          <a:solidFill>
                            <a:schemeClr val="tx1"/>
                          </a:solidFill>
                          <a:latin typeface="Times New Roman" panose="02020603050405020304" pitchFamily="18" charset="0"/>
                          <a:ea typeface="+mn-ea"/>
                          <a:cs typeface="Times New Roman" panose="02020603050405020304" pitchFamily="18" charset="0"/>
                        </a:rPr>
                        <a:t> Laila</a:t>
                      </a:r>
                      <a:endParaRPr lang="fr-FR" sz="800" kern="1200" dirty="0">
                        <a:solidFill>
                          <a:schemeClr val="tx1"/>
                        </a:solidFill>
                        <a:latin typeface="Times New Roman" panose="02020603050405020304" pitchFamily="18" charset="0"/>
                        <a:ea typeface="+mn-ea"/>
                        <a:cs typeface="Times New Roman" panose="02020603050405020304" pitchFamily="18" charset="0"/>
                      </a:endParaRPr>
                    </a:p>
                  </a:txBody>
                  <a:tcPr marL="91458" marR="91458" marT="45624" marB="45624"/>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University of</a:t>
                      </a:r>
                      <a:r>
                        <a:rPr lang="fr-FR" sz="800" baseline="0" dirty="0">
                          <a:solidFill>
                            <a:schemeClr val="tx1"/>
                          </a:solidFill>
                          <a:latin typeface="Times New Roman" panose="02020603050405020304" pitchFamily="18" charset="0"/>
                          <a:cs typeface="Times New Roman" panose="02020603050405020304" pitchFamily="18" charset="0"/>
                        </a:rPr>
                        <a:t> </a:t>
                      </a:r>
                      <a:r>
                        <a:rPr lang="fr-FR" sz="800" dirty="0">
                          <a:solidFill>
                            <a:schemeClr val="tx1"/>
                          </a:solidFill>
                          <a:latin typeface="Times New Roman" panose="02020603050405020304" pitchFamily="18" charset="0"/>
                          <a:cs typeface="Times New Roman" panose="02020603050405020304" pitchFamily="18" charset="0"/>
                        </a:rPr>
                        <a:t>Oum El </a:t>
                      </a:r>
                      <a:r>
                        <a:rPr lang="fr-FR" sz="800" dirty="0" err="1">
                          <a:solidFill>
                            <a:schemeClr val="tx1"/>
                          </a:solidFill>
                          <a:latin typeface="Times New Roman" panose="02020603050405020304" pitchFamily="18" charset="0"/>
                          <a:cs typeface="Times New Roman" panose="02020603050405020304" pitchFamily="18" charset="0"/>
                        </a:rPr>
                        <a:t>Bouaghi</a:t>
                      </a:r>
                      <a:r>
                        <a:rPr lang="fr-FR" sz="800" dirty="0">
                          <a:solidFill>
                            <a:schemeClr val="tx1"/>
                          </a:solidFill>
                          <a:latin typeface="Times New Roman" panose="02020603050405020304" pitchFamily="18" charset="0"/>
                          <a:cs typeface="Times New Roman" panose="02020603050405020304" pitchFamily="18" charset="0"/>
                        </a:rPr>
                        <a:t> </a:t>
                      </a:r>
                    </a:p>
                  </a:txBody>
                  <a:tcPr marL="91458" marR="91458" marT="45624" marB="45624"/>
                </a:tc>
                <a:extLst>
                  <a:ext uri="{0D108BD9-81ED-4DB2-BD59-A6C34878D82A}">
                    <a16:rowId xmlns:a16="http://schemas.microsoft.com/office/drawing/2014/main" val="10001"/>
                  </a:ext>
                </a:extLst>
              </a:tr>
              <a:tr h="167529">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kern="1200" dirty="0">
                          <a:solidFill>
                            <a:schemeClr val="tx1"/>
                          </a:solidFill>
                          <a:latin typeface="Times New Roman" panose="02020603050405020304" pitchFamily="18" charset="0"/>
                          <a:ea typeface="+mn-ea"/>
                          <a:cs typeface="Times New Roman" panose="02020603050405020304" pitchFamily="18" charset="0"/>
                        </a:rPr>
                        <a:t>Dr SMAILI </a:t>
                      </a:r>
                      <a:r>
                        <a:rPr lang="fr-FR" sz="800" kern="1200" dirty="0" err="1">
                          <a:solidFill>
                            <a:schemeClr val="tx1"/>
                          </a:solidFill>
                          <a:latin typeface="Times New Roman" panose="02020603050405020304" pitchFamily="18" charset="0"/>
                          <a:ea typeface="+mn-ea"/>
                          <a:cs typeface="Times New Roman" panose="02020603050405020304" pitchFamily="18" charset="0"/>
                        </a:rPr>
                        <a:t>Nadjoua</a:t>
                      </a:r>
                      <a:endParaRPr lang="fr-FR" sz="800" kern="1200" dirty="0">
                        <a:solidFill>
                          <a:schemeClr val="tx1"/>
                        </a:solidFill>
                        <a:latin typeface="Times New Roman" panose="02020603050405020304" pitchFamily="18" charset="0"/>
                        <a:ea typeface="+mn-ea"/>
                        <a:cs typeface="Times New Roman" panose="02020603050405020304" pitchFamily="18" charset="0"/>
                      </a:endParaRPr>
                    </a:p>
                  </a:txBody>
                  <a:tcPr marL="91458" marR="91458" marT="45624" marB="45624"/>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en-US" sz="800" dirty="0">
                          <a:solidFill>
                            <a:schemeClr val="tx1"/>
                          </a:solidFill>
                          <a:latin typeface="Times New Roman" panose="02020603050405020304" pitchFamily="18" charset="0"/>
                          <a:cs typeface="Times New Roman" panose="02020603050405020304" pitchFamily="18" charset="0"/>
                        </a:rPr>
                        <a:t>University of </a:t>
                      </a:r>
                      <a:r>
                        <a:rPr lang="en-US" sz="800" dirty="0" err="1">
                          <a:solidFill>
                            <a:schemeClr val="tx1"/>
                          </a:solidFill>
                          <a:latin typeface="Times New Roman" panose="02020603050405020304" pitchFamily="18" charset="0"/>
                          <a:cs typeface="Times New Roman" panose="02020603050405020304" pitchFamily="18" charset="0"/>
                        </a:rPr>
                        <a:t>Oum</a:t>
                      </a:r>
                      <a:r>
                        <a:rPr lang="en-US" sz="800" dirty="0">
                          <a:solidFill>
                            <a:schemeClr val="tx1"/>
                          </a:solidFill>
                          <a:latin typeface="Times New Roman" panose="02020603050405020304" pitchFamily="18" charset="0"/>
                          <a:cs typeface="Times New Roman" panose="02020603050405020304" pitchFamily="18" charset="0"/>
                        </a:rPr>
                        <a:t> El </a:t>
                      </a:r>
                      <a:r>
                        <a:rPr lang="en-US" sz="800" dirty="0" err="1">
                          <a:solidFill>
                            <a:schemeClr val="tx1"/>
                          </a:solidFill>
                          <a:latin typeface="Times New Roman" panose="02020603050405020304" pitchFamily="18" charset="0"/>
                          <a:cs typeface="Times New Roman" panose="02020603050405020304" pitchFamily="18" charset="0"/>
                        </a:rPr>
                        <a:t>Bouaghi</a:t>
                      </a:r>
                      <a:r>
                        <a:rPr lang="en-US" sz="800" dirty="0">
                          <a:solidFill>
                            <a:schemeClr val="tx1"/>
                          </a:solidFill>
                          <a:latin typeface="Times New Roman" panose="02020603050405020304" pitchFamily="18" charset="0"/>
                          <a:cs typeface="Times New Roman" panose="02020603050405020304" pitchFamily="18" charset="0"/>
                        </a:rPr>
                        <a:t> </a:t>
                      </a:r>
                    </a:p>
                  </a:txBody>
                  <a:tcPr marL="91458" marR="91458" marT="45624" marB="45624"/>
                </a:tc>
                <a:extLst>
                  <a:ext uri="{0D108BD9-81ED-4DB2-BD59-A6C34878D82A}">
                    <a16:rowId xmlns:a16="http://schemas.microsoft.com/office/drawing/2014/main" val="10002"/>
                  </a:ext>
                </a:extLst>
              </a:tr>
              <a:tr h="167529">
                <a:tc>
                  <a:txBody>
                    <a:bodyPr/>
                    <a:lstStyle/>
                    <a:p>
                      <a:r>
                        <a:rPr lang="fr-FR" sz="800" dirty="0">
                          <a:solidFill>
                            <a:schemeClr val="tx1"/>
                          </a:solidFill>
                          <a:latin typeface="Times New Roman" panose="02020603050405020304" pitchFamily="18" charset="0"/>
                          <a:cs typeface="Times New Roman" panose="02020603050405020304" pitchFamily="18" charset="0"/>
                        </a:rPr>
                        <a:t>Dr</a:t>
                      </a:r>
                      <a:r>
                        <a:rPr lang="fr-FR" sz="800" baseline="0" dirty="0">
                          <a:solidFill>
                            <a:schemeClr val="tx1"/>
                          </a:solidFill>
                          <a:latin typeface="Times New Roman" panose="02020603050405020304" pitchFamily="18" charset="0"/>
                          <a:cs typeface="Times New Roman" panose="02020603050405020304" pitchFamily="18" charset="0"/>
                        </a:rPr>
                        <a:t> AIBECH </a:t>
                      </a:r>
                      <a:r>
                        <a:rPr lang="fr-FR" sz="800" baseline="0" dirty="0" err="1">
                          <a:solidFill>
                            <a:schemeClr val="tx1"/>
                          </a:solidFill>
                          <a:latin typeface="Times New Roman" panose="02020603050405020304" pitchFamily="18" charset="0"/>
                          <a:cs typeface="Times New Roman" panose="02020603050405020304" pitchFamily="18" charset="0"/>
                        </a:rPr>
                        <a:t>Roufeida</a:t>
                      </a:r>
                      <a:endParaRPr lang="fr-FR" sz="800" dirty="0">
                        <a:solidFill>
                          <a:schemeClr val="tx1"/>
                        </a:solidFill>
                        <a:latin typeface="Times New Roman" panose="02020603050405020304" pitchFamily="18" charset="0"/>
                        <a:cs typeface="Times New Roman" panose="02020603050405020304" pitchFamily="18" charset="0"/>
                      </a:endParaRPr>
                    </a:p>
                  </a:txBody>
                  <a:tcPr marL="91458" marR="91458" marT="45624" marB="45624"/>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University of</a:t>
                      </a:r>
                      <a:r>
                        <a:rPr lang="fr-FR" sz="800" baseline="0" dirty="0">
                          <a:solidFill>
                            <a:schemeClr val="tx1"/>
                          </a:solidFill>
                          <a:latin typeface="Times New Roman" panose="02020603050405020304" pitchFamily="18" charset="0"/>
                          <a:cs typeface="Times New Roman" panose="02020603050405020304" pitchFamily="18" charset="0"/>
                        </a:rPr>
                        <a:t> </a:t>
                      </a:r>
                      <a:r>
                        <a:rPr lang="fr-FR" sz="800" dirty="0">
                          <a:solidFill>
                            <a:schemeClr val="tx1"/>
                          </a:solidFill>
                          <a:latin typeface="Times New Roman" panose="02020603050405020304" pitchFamily="18" charset="0"/>
                          <a:cs typeface="Times New Roman" panose="02020603050405020304" pitchFamily="18" charset="0"/>
                        </a:rPr>
                        <a:t>Oum El </a:t>
                      </a:r>
                      <a:r>
                        <a:rPr lang="fr-FR" sz="800" dirty="0" err="1">
                          <a:solidFill>
                            <a:schemeClr val="tx1"/>
                          </a:solidFill>
                          <a:latin typeface="Times New Roman" panose="02020603050405020304" pitchFamily="18" charset="0"/>
                          <a:cs typeface="Times New Roman" panose="02020603050405020304" pitchFamily="18" charset="0"/>
                        </a:rPr>
                        <a:t>Bouaghi</a:t>
                      </a:r>
                      <a:r>
                        <a:rPr lang="fr-FR" sz="800" dirty="0">
                          <a:solidFill>
                            <a:schemeClr val="tx1"/>
                          </a:solidFill>
                          <a:latin typeface="Times New Roman" panose="02020603050405020304" pitchFamily="18" charset="0"/>
                          <a:cs typeface="Times New Roman" panose="02020603050405020304" pitchFamily="18" charset="0"/>
                        </a:rPr>
                        <a:t> </a:t>
                      </a:r>
                    </a:p>
                  </a:txBody>
                  <a:tcPr marL="91458" marR="91458" marT="45624" marB="45624"/>
                </a:tc>
                <a:extLst>
                  <a:ext uri="{0D108BD9-81ED-4DB2-BD59-A6C34878D82A}">
                    <a16:rowId xmlns:a16="http://schemas.microsoft.com/office/drawing/2014/main" val="10003"/>
                  </a:ext>
                </a:extLst>
              </a:tr>
              <a:tr h="167529">
                <a:tc>
                  <a:txBody>
                    <a:bodyPr/>
                    <a:lstStyle/>
                    <a:p>
                      <a:r>
                        <a:rPr lang="fr-FR" sz="800" dirty="0">
                          <a:solidFill>
                            <a:schemeClr val="tx1"/>
                          </a:solidFill>
                          <a:latin typeface="Times New Roman" panose="02020603050405020304" pitchFamily="18" charset="0"/>
                          <a:cs typeface="Times New Roman" panose="02020603050405020304" pitchFamily="18" charset="0"/>
                        </a:rPr>
                        <a:t>Dr FRADI</a:t>
                      </a:r>
                      <a:r>
                        <a:rPr lang="fr-FR" sz="800" baseline="0" dirty="0">
                          <a:solidFill>
                            <a:schemeClr val="tx1"/>
                          </a:solidFill>
                          <a:latin typeface="Times New Roman" panose="02020603050405020304" pitchFamily="18" charset="0"/>
                          <a:cs typeface="Times New Roman" panose="02020603050405020304" pitchFamily="18" charset="0"/>
                        </a:rPr>
                        <a:t> </a:t>
                      </a:r>
                      <a:r>
                        <a:rPr lang="fr-FR" sz="800" baseline="0" dirty="0" err="1">
                          <a:solidFill>
                            <a:schemeClr val="tx1"/>
                          </a:solidFill>
                          <a:latin typeface="Times New Roman" panose="02020603050405020304" pitchFamily="18" charset="0"/>
                          <a:cs typeface="Times New Roman" panose="02020603050405020304" pitchFamily="18" charset="0"/>
                        </a:rPr>
                        <a:t>Hadjer</a:t>
                      </a:r>
                      <a:endParaRPr lang="fr-FR" sz="800" dirty="0">
                        <a:solidFill>
                          <a:schemeClr val="tx1"/>
                        </a:solidFill>
                        <a:latin typeface="Times New Roman" panose="02020603050405020304" pitchFamily="18" charset="0"/>
                        <a:cs typeface="Times New Roman" panose="02020603050405020304" pitchFamily="18" charset="0"/>
                      </a:endParaRPr>
                    </a:p>
                  </a:txBody>
                  <a:tcPr marL="91458" marR="91458" marT="45624" marB="45624"/>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University of</a:t>
                      </a:r>
                      <a:r>
                        <a:rPr lang="fr-FR" sz="800" baseline="0" dirty="0">
                          <a:solidFill>
                            <a:schemeClr val="tx1"/>
                          </a:solidFill>
                          <a:latin typeface="Times New Roman" panose="02020603050405020304" pitchFamily="18" charset="0"/>
                          <a:cs typeface="Times New Roman" panose="02020603050405020304" pitchFamily="18" charset="0"/>
                        </a:rPr>
                        <a:t> </a:t>
                      </a:r>
                      <a:r>
                        <a:rPr lang="fr-FR" sz="800" dirty="0">
                          <a:solidFill>
                            <a:schemeClr val="tx1"/>
                          </a:solidFill>
                          <a:latin typeface="Times New Roman" panose="02020603050405020304" pitchFamily="18" charset="0"/>
                          <a:cs typeface="Times New Roman" panose="02020603050405020304" pitchFamily="18" charset="0"/>
                        </a:rPr>
                        <a:t>Oum El </a:t>
                      </a:r>
                      <a:r>
                        <a:rPr lang="fr-FR" sz="800" dirty="0" err="1">
                          <a:solidFill>
                            <a:schemeClr val="tx1"/>
                          </a:solidFill>
                          <a:latin typeface="Times New Roman" panose="02020603050405020304" pitchFamily="18" charset="0"/>
                          <a:cs typeface="Times New Roman" panose="02020603050405020304" pitchFamily="18" charset="0"/>
                        </a:rPr>
                        <a:t>Bouaghi</a:t>
                      </a:r>
                      <a:r>
                        <a:rPr lang="fr-FR" sz="800" dirty="0">
                          <a:solidFill>
                            <a:schemeClr val="tx1"/>
                          </a:solidFill>
                          <a:latin typeface="Times New Roman" panose="02020603050405020304" pitchFamily="18" charset="0"/>
                          <a:cs typeface="Times New Roman" panose="02020603050405020304" pitchFamily="18" charset="0"/>
                        </a:rPr>
                        <a:t> </a:t>
                      </a:r>
                    </a:p>
                  </a:txBody>
                  <a:tcPr marL="91458" marR="91458" marT="45624" marB="45624"/>
                </a:tc>
                <a:extLst>
                  <a:ext uri="{0D108BD9-81ED-4DB2-BD59-A6C34878D82A}">
                    <a16:rowId xmlns:a16="http://schemas.microsoft.com/office/drawing/2014/main" val="10004"/>
                  </a:ext>
                </a:extLst>
              </a:tr>
              <a:tr h="167529">
                <a:tc>
                  <a:txBody>
                    <a:bodyPr/>
                    <a:lstStyle/>
                    <a:p>
                      <a:r>
                        <a:rPr lang="fr-FR" sz="800" dirty="0">
                          <a:solidFill>
                            <a:schemeClr val="tx1"/>
                          </a:solidFill>
                          <a:latin typeface="Times New Roman" panose="02020603050405020304" pitchFamily="18" charset="0"/>
                          <a:cs typeface="Times New Roman" panose="02020603050405020304" pitchFamily="18" charset="0"/>
                        </a:rPr>
                        <a:t>Dr</a:t>
                      </a:r>
                      <a:r>
                        <a:rPr lang="fr-FR" sz="800" baseline="0" dirty="0">
                          <a:solidFill>
                            <a:schemeClr val="tx1"/>
                          </a:solidFill>
                          <a:latin typeface="Times New Roman" panose="02020603050405020304" pitchFamily="18" charset="0"/>
                          <a:cs typeface="Times New Roman" panose="02020603050405020304" pitchFamily="18" charset="0"/>
                        </a:rPr>
                        <a:t> JARIDI Zahra </a:t>
                      </a:r>
                      <a:endParaRPr lang="fr-FR" sz="800" dirty="0">
                        <a:solidFill>
                          <a:schemeClr val="tx1"/>
                        </a:solidFill>
                        <a:latin typeface="Times New Roman" panose="02020603050405020304" pitchFamily="18" charset="0"/>
                        <a:cs typeface="Times New Roman" panose="02020603050405020304" pitchFamily="18" charset="0"/>
                      </a:endParaRPr>
                    </a:p>
                  </a:txBody>
                  <a:tcPr marL="91458" marR="91458" marT="45624" marB="45624"/>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University of</a:t>
                      </a:r>
                      <a:r>
                        <a:rPr lang="fr-FR" sz="800" baseline="0" dirty="0">
                          <a:solidFill>
                            <a:schemeClr val="tx1"/>
                          </a:solidFill>
                          <a:latin typeface="Times New Roman" panose="02020603050405020304" pitchFamily="18" charset="0"/>
                          <a:cs typeface="Times New Roman" panose="02020603050405020304" pitchFamily="18" charset="0"/>
                        </a:rPr>
                        <a:t> </a:t>
                      </a:r>
                      <a:r>
                        <a:rPr lang="fr-FR" sz="800" dirty="0">
                          <a:solidFill>
                            <a:schemeClr val="tx1"/>
                          </a:solidFill>
                          <a:latin typeface="Times New Roman" panose="02020603050405020304" pitchFamily="18" charset="0"/>
                          <a:cs typeface="Times New Roman" panose="02020603050405020304" pitchFamily="18" charset="0"/>
                        </a:rPr>
                        <a:t>Oum El </a:t>
                      </a:r>
                      <a:r>
                        <a:rPr lang="fr-FR" sz="800" dirty="0" err="1">
                          <a:solidFill>
                            <a:schemeClr val="tx1"/>
                          </a:solidFill>
                          <a:latin typeface="Times New Roman" panose="02020603050405020304" pitchFamily="18" charset="0"/>
                          <a:cs typeface="Times New Roman" panose="02020603050405020304" pitchFamily="18" charset="0"/>
                        </a:rPr>
                        <a:t>Bouaghi</a:t>
                      </a:r>
                      <a:r>
                        <a:rPr lang="fr-FR" sz="800" dirty="0">
                          <a:solidFill>
                            <a:schemeClr val="tx1"/>
                          </a:solidFill>
                          <a:latin typeface="Times New Roman" panose="02020603050405020304" pitchFamily="18" charset="0"/>
                          <a:cs typeface="Times New Roman" panose="02020603050405020304" pitchFamily="18" charset="0"/>
                        </a:rPr>
                        <a:t> </a:t>
                      </a:r>
                    </a:p>
                  </a:txBody>
                  <a:tcPr marL="91458" marR="91458" marT="45624" marB="45624"/>
                </a:tc>
                <a:extLst>
                  <a:ext uri="{0D108BD9-81ED-4DB2-BD59-A6C34878D82A}">
                    <a16:rowId xmlns:a16="http://schemas.microsoft.com/office/drawing/2014/main" val="10005"/>
                  </a:ext>
                </a:extLst>
              </a:tr>
              <a:tr h="263346">
                <a:tc>
                  <a:txBody>
                    <a:bodyPr/>
                    <a:lstStyle/>
                    <a:p>
                      <a:r>
                        <a:rPr lang="fr-FR" sz="800" dirty="0">
                          <a:solidFill>
                            <a:schemeClr val="tx1"/>
                          </a:solidFill>
                          <a:latin typeface="Times New Roman" panose="02020603050405020304" pitchFamily="18" charset="0"/>
                          <a:cs typeface="Times New Roman" panose="02020603050405020304" pitchFamily="18" charset="0"/>
                        </a:rPr>
                        <a:t>Dr BAKIRI Hadia</a:t>
                      </a:r>
                    </a:p>
                    <a:p>
                      <a:endParaRPr lang="fr-FR" sz="800" dirty="0">
                        <a:solidFill>
                          <a:schemeClr val="tx1"/>
                        </a:solidFill>
                        <a:latin typeface="Times New Roman" panose="02020603050405020304" pitchFamily="18" charset="0"/>
                        <a:cs typeface="Times New Roman" panose="02020603050405020304" pitchFamily="18" charset="0"/>
                      </a:endParaRPr>
                    </a:p>
                    <a:p>
                      <a:pPr marL="0" marR="0" lvl="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Pr </a:t>
                      </a:r>
                      <a:r>
                        <a:rPr lang="fr-FR" sz="800" dirty="0" err="1">
                          <a:solidFill>
                            <a:schemeClr val="tx1"/>
                          </a:solidFill>
                          <a:latin typeface="Times New Roman" panose="02020603050405020304" pitchFamily="18" charset="0"/>
                          <a:cs typeface="Times New Roman" panose="02020603050405020304" pitchFamily="18" charset="0"/>
                        </a:rPr>
                        <a:t>Kallab</a:t>
                      </a:r>
                      <a:r>
                        <a:rPr lang="fr-FR" sz="800" dirty="0">
                          <a:solidFill>
                            <a:schemeClr val="tx1"/>
                          </a:solidFill>
                          <a:latin typeface="Times New Roman" panose="02020603050405020304" pitchFamily="18" charset="0"/>
                          <a:cs typeface="Times New Roman" panose="02020603050405020304" pitchFamily="18" charset="0"/>
                        </a:rPr>
                        <a:t> </a:t>
                      </a:r>
                      <a:r>
                        <a:rPr lang="fr-FR" sz="800" dirty="0" err="1">
                          <a:solidFill>
                            <a:schemeClr val="tx1"/>
                          </a:solidFill>
                          <a:latin typeface="Times New Roman" panose="02020603050405020304" pitchFamily="18" charset="0"/>
                          <a:cs typeface="Times New Roman" panose="02020603050405020304" pitchFamily="18" charset="0"/>
                        </a:rPr>
                        <a:t>debbih</a:t>
                      </a:r>
                      <a:r>
                        <a:rPr lang="fr-FR" sz="800" dirty="0">
                          <a:solidFill>
                            <a:schemeClr val="tx1"/>
                          </a:solidFill>
                          <a:latin typeface="Times New Roman" panose="02020603050405020304" pitchFamily="18" charset="0"/>
                          <a:cs typeface="Times New Roman" panose="02020603050405020304" pitchFamily="18" charset="0"/>
                        </a:rPr>
                        <a:t> </a:t>
                      </a:r>
                      <a:r>
                        <a:rPr lang="fr-FR" sz="800" dirty="0" err="1">
                          <a:solidFill>
                            <a:schemeClr val="tx1"/>
                          </a:solidFill>
                          <a:latin typeface="Times New Roman" panose="02020603050405020304" pitchFamily="18" charset="0"/>
                          <a:cs typeface="Times New Roman" panose="02020603050405020304" pitchFamily="18" charset="0"/>
                        </a:rPr>
                        <a:t>Naouel</a:t>
                      </a:r>
                      <a:endParaRPr lang="fr-FR" sz="800" dirty="0">
                        <a:solidFill>
                          <a:schemeClr val="tx1"/>
                        </a:solidFill>
                        <a:latin typeface="Times New Roman" panose="02020603050405020304" pitchFamily="18" charset="0"/>
                        <a:cs typeface="Times New Roman" panose="02020603050405020304" pitchFamily="18" charset="0"/>
                      </a:endParaRPr>
                    </a:p>
                  </a:txBody>
                  <a:tcPr marL="91458" marR="91458" marT="45624" marB="45624"/>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University of</a:t>
                      </a:r>
                      <a:r>
                        <a:rPr lang="fr-FR" sz="800" baseline="0" dirty="0">
                          <a:solidFill>
                            <a:schemeClr val="tx1"/>
                          </a:solidFill>
                          <a:latin typeface="Times New Roman" panose="02020603050405020304" pitchFamily="18" charset="0"/>
                          <a:cs typeface="Times New Roman" panose="02020603050405020304" pitchFamily="18" charset="0"/>
                        </a:rPr>
                        <a:t> </a:t>
                      </a:r>
                      <a:r>
                        <a:rPr lang="fr-FR" sz="800" dirty="0">
                          <a:solidFill>
                            <a:schemeClr val="tx1"/>
                          </a:solidFill>
                          <a:latin typeface="Times New Roman" panose="02020603050405020304" pitchFamily="18" charset="0"/>
                          <a:cs typeface="Times New Roman" panose="02020603050405020304" pitchFamily="18" charset="0"/>
                        </a:rPr>
                        <a:t>Oum El </a:t>
                      </a:r>
                      <a:r>
                        <a:rPr lang="fr-FR" sz="800" dirty="0" err="1">
                          <a:solidFill>
                            <a:schemeClr val="tx1"/>
                          </a:solidFill>
                          <a:latin typeface="Times New Roman" panose="02020603050405020304" pitchFamily="18" charset="0"/>
                          <a:cs typeface="Times New Roman" panose="02020603050405020304" pitchFamily="18" charset="0"/>
                        </a:rPr>
                        <a:t>Bouaghi</a:t>
                      </a:r>
                      <a:r>
                        <a:rPr lang="fr-FR" sz="800" dirty="0">
                          <a:solidFill>
                            <a:schemeClr val="tx1"/>
                          </a:solidFill>
                          <a:latin typeface="Times New Roman" panose="02020603050405020304" pitchFamily="18" charset="0"/>
                          <a:cs typeface="Times New Roman" panose="02020603050405020304" pitchFamily="18" charset="0"/>
                        </a:rPr>
                        <a:t> </a:t>
                      </a:r>
                    </a:p>
                    <a:p>
                      <a:pPr marL="0" marR="0" indent="0" algn="l" defTabSz="1007943" rtl="0" eaLnBrk="1" fontAlgn="auto" latinLnBrk="0" hangingPunct="1">
                        <a:lnSpc>
                          <a:spcPct val="100000"/>
                        </a:lnSpc>
                        <a:spcBef>
                          <a:spcPts val="0"/>
                        </a:spcBef>
                        <a:spcAft>
                          <a:spcPts val="0"/>
                        </a:spcAft>
                        <a:buClrTx/>
                        <a:buSzTx/>
                        <a:buFontTx/>
                        <a:buNone/>
                        <a:tabLst/>
                        <a:defRPr/>
                      </a:pPr>
                      <a:endParaRPr lang="fr-FR" sz="800" dirty="0">
                        <a:solidFill>
                          <a:schemeClr val="tx1"/>
                        </a:solidFill>
                        <a:latin typeface="Times New Roman" panose="02020603050405020304" pitchFamily="18" charset="0"/>
                        <a:cs typeface="Times New Roman" panose="02020603050405020304" pitchFamily="18" charset="0"/>
                      </a:endParaRPr>
                    </a:p>
                    <a:p>
                      <a:pPr marL="0" marR="0" lvl="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University of</a:t>
                      </a:r>
                      <a:r>
                        <a:rPr lang="fr-FR" sz="800" baseline="0" dirty="0">
                          <a:solidFill>
                            <a:schemeClr val="tx1"/>
                          </a:solidFill>
                          <a:latin typeface="Times New Roman" panose="02020603050405020304" pitchFamily="18" charset="0"/>
                          <a:cs typeface="Times New Roman" panose="02020603050405020304" pitchFamily="18" charset="0"/>
                        </a:rPr>
                        <a:t> </a:t>
                      </a:r>
                      <a:r>
                        <a:rPr lang="fr-FR" sz="800" dirty="0">
                          <a:solidFill>
                            <a:schemeClr val="tx1"/>
                          </a:solidFill>
                          <a:latin typeface="Times New Roman" panose="02020603050405020304" pitchFamily="18" charset="0"/>
                          <a:cs typeface="Times New Roman" panose="02020603050405020304" pitchFamily="18" charset="0"/>
                        </a:rPr>
                        <a:t>Oum El </a:t>
                      </a:r>
                      <a:r>
                        <a:rPr lang="fr-FR" sz="800" dirty="0" err="1">
                          <a:solidFill>
                            <a:schemeClr val="tx1"/>
                          </a:solidFill>
                          <a:latin typeface="Times New Roman" panose="02020603050405020304" pitchFamily="18" charset="0"/>
                          <a:cs typeface="Times New Roman" panose="02020603050405020304" pitchFamily="18" charset="0"/>
                        </a:rPr>
                        <a:t>Bouaghi</a:t>
                      </a:r>
                      <a:r>
                        <a:rPr lang="fr-FR" sz="800" dirty="0">
                          <a:solidFill>
                            <a:schemeClr val="tx1"/>
                          </a:solidFill>
                          <a:latin typeface="Times New Roman" panose="02020603050405020304" pitchFamily="18" charset="0"/>
                          <a:cs typeface="Times New Roman" panose="02020603050405020304" pitchFamily="18" charset="0"/>
                        </a:rPr>
                        <a:t> </a:t>
                      </a:r>
                    </a:p>
                  </a:txBody>
                  <a:tcPr marL="91458" marR="91458" marT="45624" marB="45624"/>
                </a:tc>
                <a:extLst>
                  <a:ext uri="{0D108BD9-81ED-4DB2-BD59-A6C34878D82A}">
                    <a16:rowId xmlns:a16="http://schemas.microsoft.com/office/drawing/2014/main" val="10006"/>
                  </a:ext>
                </a:extLst>
              </a:tr>
              <a:tr h="167529">
                <a:tc>
                  <a:txBody>
                    <a:bodyPr/>
                    <a:lstStyle/>
                    <a:p>
                      <a:r>
                        <a:rPr lang="fr-FR" sz="800" dirty="0">
                          <a:solidFill>
                            <a:schemeClr val="tx1"/>
                          </a:solidFill>
                          <a:latin typeface="Times New Roman" panose="02020603050405020304" pitchFamily="18" charset="0"/>
                          <a:cs typeface="Times New Roman" panose="02020603050405020304" pitchFamily="18" charset="0"/>
                        </a:rPr>
                        <a:t>Dr </a:t>
                      </a:r>
                      <a:r>
                        <a:rPr lang="fr-FR" sz="800" dirty="0" err="1">
                          <a:solidFill>
                            <a:schemeClr val="tx1"/>
                          </a:solidFill>
                          <a:latin typeface="Times New Roman" panose="02020603050405020304" pitchFamily="18" charset="0"/>
                          <a:cs typeface="Times New Roman" panose="02020603050405020304" pitchFamily="18" charset="0"/>
                        </a:rPr>
                        <a:t>Fatimazahra.Berreghioua</a:t>
                      </a:r>
                      <a:endParaRPr lang="fr-FR" sz="800" dirty="0">
                        <a:solidFill>
                          <a:schemeClr val="tx1"/>
                        </a:solidFill>
                        <a:latin typeface="Times New Roman" panose="02020603050405020304" pitchFamily="18" charset="0"/>
                        <a:cs typeface="Times New Roman" panose="02020603050405020304" pitchFamily="18" charset="0"/>
                      </a:endParaRPr>
                    </a:p>
                  </a:txBody>
                  <a:tcPr marL="91458" marR="91458" marT="45624" marB="45624"/>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University of</a:t>
                      </a:r>
                      <a:r>
                        <a:rPr lang="fr-FR" sz="800" baseline="0" dirty="0">
                          <a:solidFill>
                            <a:schemeClr val="tx1"/>
                          </a:solidFill>
                          <a:latin typeface="Times New Roman" panose="02020603050405020304" pitchFamily="18" charset="0"/>
                          <a:cs typeface="Times New Roman" panose="02020603050405020304" pitchFamily="18" charset="0"/>
                        </a:rPr>
                        <a:t> Ibn </a:t>
                      </a:r>
                      <a:r>
                        <a:rPr lang="fr-FR" sz="800" baseline="0" dirty="0" err="1">
                          <a:solidFill>
                            <a:schemeClr val="tx1"/>
                          </a:solidFill>
                          <a:latin typeface="Times New Roman" panose="02020603050405020304" pitchFamily="18" charset="0"/>
                          <a:cs typeface="Times New Roman" panose="02020603050405020304" pitchFamily="18" charset="0"/>
                        </a:rPr>
                        <a:t>khaldoun</a:t>
                      </a:r>
                      <a:r>
                        <a:rPr lang="fr-FR" sz="800" baseline="0" dirty="0">
                          <a:solidFill>
                            <a:schemeClr val="tx1"/>
                          </a:solidFill>
                          <a:latin typeface="Times New Roman" panose="02020603050405020304" pitchFamily="18" charset="0"/>
                          <a:cs typeface="Times New Roman" panose="02020603050405020304" pitchFamily="18" charset="0"/>
                        </a:rPr>
                        <a:t> </a:t>
                      </a:r>
                      <a:r>
                        <a:rPr lang="fr-FR" sz="800" baseline="0" dirty="0" err="1">
                          <a:solidFill>
                            <a:schemeClr val="tx1"/>
                          </a:solidFill>
                          <a:latin typeface="Times New Roman" panose="02020603050405020304" pitchFamily="18" charset="0"/>
                          <a:cs typeface="Times New Roman" panose="02020603050405020304" pitchFamily="18" charset="0"/>
                        </a:rPr>
                        <a:t>tieret</a:t>
                      </a:r>
                      <a:endParaRPr lang="fr-FR" sz="800" dirty="0">
                        <a:solidFill>
                          <a:schemeClr val="tx1"/>
                        </a:solidFill>
                        <a:latin typeface="Times New Roman" panose="02020603050405020304" pitchFamily="18" charset="0"/>
                        <a:cs typeface="Times New Roman" panose="02020603050405020304" pitchFamily="18" charset="0"/>
                      </a:endParaRPr>
                    </a:p>
                  </a:txBody>
                  <a:tcPr marL="91458" marR="91458" marT="45624" marB="45624"/>
                </a:tc>
                <a:extLst>
                  <a:ext uri="{0D108BD9-81ED-4DB2-BD59-A6C34878D82A}">
                    <a16:rowId xmlns:a16="http://schemas.microsoft.com/office/drawing/2014/main" val="10007"/>
                  </a:ext>
                </a:extLst>
              </a:tr>
              <a:tr h="167529">
                <a:tc>
                  <a:txBody>
                    <a:bodyPr/>
                    <a:lstStyle/>
                    <a:p>
                      <a:r>
                        <a:rPr lang="fr-FR" sz="800" dirty="0">
                          <a:solidFill>
                            <a:schemeClr val="tx1"/>
                          </a:solidFill>
                          <a:latin typeface="Times New Roman" panose="02020603050405020304" pitchFamily="18" charset="0"/>
                          <a:cs typeface="Times New Roman" panose="02020603050405020304" pitchFamily="18" charset="0"/>
                        </a:rPr>
                        <a:t>Dr </a:t>
                      </a:r>
                      <a:r>
                        <a:rPr lang="fr-FR" sz="800" dirty="0" err="1">
                          <a:solidFill>
                            <a:schemeClr val="tx1"/>
                          </a:solidFill>
                          <a:latin typeface="Times New Roman" panose="02020603050405020304" pitchFamily="18" charset="0"/>
                          <a:cs typeface="Times New Roman" panose="02020603050405020304" pitchFamily="18" charset="0"/>
                        </a:rPr>
                        <a:t>Agaguenia</a:t>
                      </a:r>
                      <a:r>
                        <a:rPr lang="ar-DZ" sz="800" dirty="0">
                          <a:solidFill>
                            <a:schemeClr val="tx1"/>
                          </a:solidFill>
                          <a:latin typeface="Times New Roman" panose="02020603050405020304" pitchFamily="18" charset="0"/>
                          <a:cs typeface="Times New Roman" panose="02020603050405020304" pitchFamily="18" charset="0"/>
                        </a:rPr>
                        <a:t> </a:t>
                      </a:r>
                      <a:r>
                        <a:rPr lang="fr-FR" sz="800" dirty="0">
                          <a:solidFill>
                            <a:schemeClr val="tx1"/>
                          </a:solidFill>
                          <a:latin typeface="Times New Roman" panose="02020603050405020304" pitchFamily="18" charset="0"/>
                          <a:cs typeface="Times New Roman" panose="02020603050405020304" pitchFamily="18" charset="0"/>
                        </a:rPr>
                        <a:t>Siham</a:t>
                      </a:r>
                    </a:p>
                  </a:txBody>
                  <a:tcPr marL="91458" marR="91458" marT="45624" marB="45624"/>
                </a:tc>
                <a:tc>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Times New Roman" panose="02020603050405020304" pitchFamily="18" charset="0"/>
                          <a:cs typeface="Times New Roman" panose="02020603050405020304" pitchFamily="18" charset="0"/>
                        </a:rPr>
                        <a:t>University of</a:t>
                      </a:r>
                      <a:r>
                        <a:rPr lang="fr-FR" sz="800" baseline="0" dirty="0">
                          <a:solidFill>
                            <a:schemeClr val="tx1"/>
                          </a:solidFill>
                          <a:latin typeface="Times New Roman" panose="02020603050405020304" pitchFamily="18" charset="0"/>
                          <a:cs typeface="Times New Roman" panose="02020603050405020304" pitchFamily="18" charset="0"/>
                        </a:rPr>
                        <a:t> </a:t>
                      </a:r>
                      <a:r>
                        <a:rPr lang="fr-FR" sz="800" dirty="0">
                          <a:solidFill>
                            <a:schemeClr val="tx1"/>
                          </a:solidFill>
                          <a:latin typeface="Times New Roman" panose="02020603050405020304" pitchFamily="18" charset="0"/>
                          <a:cs typeface="Times New Roman" panose="02020603050405020304" pitchFamily="18" charset="0"/>
                        </a:rPr>
                        <a:t>Oum El </a:t>
                      </a:r>
                      <a:r>
                        <a:rPr lang="fr-FR" sz="800" dirty="0" err="1">
                          <a:solidFill>
                            <a:schemeClr val="tx1"/>
                          </a:solidFill>
                          <a:latin typeface="Times New Roman" panose="02020603050405020304" pitchFamily="18" charset="0"/>
                          <a:cs typeface="Times New Roman" panose="02020603050405020304" pitchFamily="18" charset="0"/>
                        </a:rPr>
                        <a:t>Bouaghi</a:t>
                      </a:r>
                      <a:r>
                        <a:rPr lang="fr-FR" sz="800" dirty="0">
                          <a:solidFill>
                            <a:schemeClr val="tx1"/>
                          </a:solidFill>
                          <a:latin typeface="Times New Roman" panose="02020603050405020304" pitchFamily="18" charset="0"/>
                          <a:cs typeface="Times New Roman" panose="02020603050405020304" pitchFamily="18" charset="0"/>
                        </a:rPr>
                        <a:t> </a:t>
                      </a:r>
                    </a:p>
                  </a:txBody>
                  <a:tcPr marL="91458" marR="91458" marT="45624" marB="45624"/>
                </a:tc>
                <a:extLst>
                  <a:ext uri="{0D108BD9-81ED-4DB2-BD59-A6C34878D82A}">
                    <a16:rowId xmlns:a16="http://schemas.microsoft.com/office/drawing/2014/main" val="10008"/>
                  </a:ext>
                </a:extLst>
              </a:tr>
            </a:tbl>
          </a:graphicData>
        </a:graphic>
      </p:graphicFrame>
      <p:sp>
        <p:nvSpPr>
          <p:cNvPr id="5238" name="Rectangle 2">
            <a:extLst>
              <a:ext uri="{FF2B5EF4-FFF2-40B4-BE49-F238E27FC236}">
                <a16:creationId xmlns:a16="http://schemas.microsoft.com/office/drawing/2014/main" id="{7CEBA7A7-2A25-FE4B-BA92-99124FC116D7}"/>
              </a:ext>
            </a:extLst>
          </p:cNvPr>
          <p:cNvSpPr>
            <a:spLocks noChangeArrowheads="1"/>
          </p:cNvSpPr>
          <p:nvPr/>
        </p:nvSpPr>
        <p:spPr bwMode="auto">
          <a:xfrm>
            <a:off x="7699375" y="6848475"/>
            <a:ext cx="17049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fr-FR" altLang="fr-FR"/>
              <a:t>+213696280602</a:t>
            </a:r>
          </a:p>
        </p:txBody>
      </p:sp>
      <p:sp>
        <p:nvSpPr>
          <p:cNvPr id="31" name="Arrondir un rectangle avec un coin diagonal 30">
            <a:extLst>
              <a:ext uri="{FF2B5EF4-FFF2-40B4-BE49-F238E27FC236}">
                <a16:creationId xmlns:a16="http://schemas.microsoft.com/office/drawing/2014/main" id="{E2F13D92-C154-67F9-FE39-5D6521F49500}"/>
              </a:ext>
            </a:extLst>
          </p:cNvPr>
          <p:cNvSpPr/>
          <p:nvPr/>
        </p:nvSpPr>
        <p:spPr>
          <a:xfrm>
            <a:off x="30163" y="60325"/>
            <a:ext cx="3473450" cy="7435850"/>
          </a:xfrm>
          <a:prstGeom prst="round2DiagRect">
            <a:avLst>
              <a:gd name="adj1" fmla="val 13036"/>
              <a:gd name="adj2" fmla="val 0"/>
            </a:avLst>
          </a:prstGeom>
          <a:noFill/>
          <a:ln>
            <a:solidFill>
              <a:srgbClr val="0066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32" name="Arrondir un rectangle avec un coin diagonal 31">
            <a:extLst>
              <a:ext uri="{FF2B5EF4-FFF2-40B4-BE49-F238E27FC236}">
                <a16:creationId xmlns:a16="http://schemas.microsoft.com/office/drawing/2014/main" id="{DB25CC1B-B36E-6B8C-56A4-0DB8AAA2A6D2}"/>
              </a:ext>
            </a:extLst>
          </p:cNvPr>
          <p:cNvSpPr/>
          <p:nvPr/>
        </p:nvSpPr>
        <p:spPr>
          <a:xfrm>
            <a:off x="3617913" y="60325"/>
            <a:ext cx="3473450" cy="7435850"/>
          </a:xfrm>
          <a:prstGeom prst="round2DiagRect">
            <a:avLst>
              <a:gd name="adj1" fmla="val 12582"/>
              <a:gd name="adj2" fmla="val 0"/>
            </a:avLst>
          </a:prstGeom>
          <a:noFill/>
          <a:ln>
            <a:solidFill>
              <a:srgbClr val="0066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33" name="Arrondir un rectangle avec un coin diagonal 32">
            <a:extLst>
              <a:ext uri="{FF2B5EF4-FFF2-40B4-BE49-F238E27FC236}">
                <a16:creationId xmlns:a16="http://schemas.microsoft.com/office/drawing/2014/main" id="{F7635FCF-D803-186F-30FD-D42097A0B7EA}"/>
              </a:ext>
            </a:extLst>
          </p:cNvPr>
          <p:cNvSpPr/>
          <p:nvPr/>
        </p:nvSpPr>
        <p:spPr>
          <a:xfrm>
            <a:off x="7135813" y="0"/>
            <a:ext cx="3473450" cy="7435850"/>
          </a:xfrm>
          <a:prstGeom prst="round2DiagRect">
            <a:avLst/>
          </a:prstGeom>
          <a:noFill/>
          <a:ln>
            <a:solidFill>
              <a:srgbClr val="0066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88818D2-6A46-3055-DEA1-C16BBD0B62F1}"/>
              </a:ext>
            </a:extLst>
          </p:cNvPr>
          <p:cNvSpPr/>
          <p:nvPr/>
        </p:nvSpPr>
        <p:spPr>
          <a:xfrm>
            <a:off x="25400" y="244475"/>
            <a:ext cx="3571875" cy="7315200"/>
          </a:xfrm>
          <a:prstGeom prst="rect">
            <a:avLst/>
          </a:prstGeom>
          <a:ln>
            <a:noFill/>
          </a:ln>
        </p:spPr>
        <p:style>
          <a:lnRef idx="2">
            <a:schemeClr val="accent2"/>
          </a:lnRef>
          <a:fillRef idx="1">
            <a:schemeClr val="lt1"/>
          </a:fillRef>
          <a:effectRef idx="0">
            <a:schemeClr val="accent2"/>
          </a:effectRef>
          <a:fontRef idx="minor">
            <a:schemeClr val="dk1"/>
          </a:fontRef>
        </p:style>
        <p:txBody>
          <a:bodyPr anchor="ctr"/>
          <a:lstStyle/>
          <a:p>
            <a:pPr algn="ctr" eaLnBrk="1" hangingPunct="1"/>
            <a:endParaRPr lang="fr-FR" altLang="fr-FR" b="1" dirty="0">
              <a:solidFill>
                <a:srgbClr val="000000"/>
              </a:solidFill>
            </a:endParaRPr>
          </a:p>
        </p:txBody>
      </p:sp>
      <p:sp>
        <p:nvSpPr>
          <p:cNvPr id="48" name="Organigramme : Délai 47">
            <a:extLst>
              <a:ext uri="{FF2B5EF4-FFF2-40B4-BE49-F238E27FC236}">
                <a16:creationId xmlns:a16="http://schemas.microsoft.com/office/drawing/2014/main" id="{332847E7-9191-8456-FCC0-F70ED9B23B64}"/>
              </a:ext>
            </a:extLst>
          </p:cNvPr>
          <p:cNvSpPr/>
          <p:nvPr/>
        </p:nvSpPr>
        <p:spPr>
          <a:xfrm>
            <a:off x="-12700" y="5926138"/>
            <a:ext cx="2867025" cy="1633537"/>
          </a:xfrm>
          <a:prstGeom prst="flowChartDelay">
            <a:avLst/>
          </a:prstGeom>
          <a:solidFill>
            <a:srgbClr val="006666"/>
          </a:solidFill>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fr-FR"/>
          </a:p>
        </p:txBody>
      </p:sp>
      <p:sp>
        <p:nvSpPr>
          <p:cNvPr id="51" name="Organigramme : Délai 50">
            <a:extLst>
              <a:ext uri="{FF2B5EF4-FFF2-40B4-BE49-F238E27FC236}">
                <a16:creationId xmlns:a16="http://schemas.microsoft.com/office/drawing/2014/main" id="{5A13F495-9E8F-63D2-F99A-3316939CA781}"/>
              </a:ext>
            </a:extLst>
          </p:cNvPr>
          <p:cNvSpPr/>
          <p:nvPr/>
        </p:nvSpPr>
        <p:spPr>
          <a:xfrm rot="10800000">
            <a:off x="810743" y="6130341"/>
            <a:ext cx="2772245" cy="1429331"/>
          </a:xfrm>
          <a:prstGeom prst="flowChartDelay">
            <a:avLst/>
          </a:prstGeom>
          <a:gradFill flip="none" rotWithShape="1">
            <a:gsLst>
              <a:gs pos="0">
                <a:srgbClr val="006666">
                  <a:tint val="66000"/>
                  <a:satMod val="160000"/>
                </a:srgbClr>
              </a:gs>
              <a:gs pos="50000">
                <a:srgbClr val="006666">
                  <a:tint val="44500"/>
                  <a:satMod val="160000"/>
                </a:srgbClr>
              </a:gs>
              <a:gs pos="100000">
                <a:srgbClr val="006666">
                  <a:tint val="23500"/>
                  <a:satMod val="160000"/>
                </a:srgbClr>
              </a:gs>
            </a:gsLst>
            <a:path path="circle">
              <a:fillToRect l="50000" t="50000" r="50000" b="50000"/>
            </a:path>
            <a:tileRect/>
          </a:gradFill>
          <a:ln>
            <a:solidFill>
              <a:srgbClr val="006666"/>
            </a:solidFill>
          </a:ln>
        </p:spPr>
        <p:style>
          <a:lnRef idx="1">
            <a:schemeClr val="accent2"/>
          </a:lnRef>
          <a:fillRef idx="3">
            <a:schemeClr val="accent2"/>
          </a:fillRef>
          <a:effectRef idx="2">
            <a:schemeClr val="accent2"/>
          </a:effectRef>
          <a:fontRef idx="minor">
            <a:schemeClr val="lt1"/>
          </a:fontRef>
        </p:style>
        <p:txBody>
          <a:bodyPr anchor="ctr"/>
          <a:lstStyle/>
          <a:p>
            <a:pPr algn="ctr">
              <a:defRPr/>
            </a:pPr>
            <a:endParaRPr lang="fr-FR"/>
          </a:p>
        </p:txBody>
      </p:sp>
      <p:grpSp>
        <p:nvGrpSpPr>
          <p:cNvPr id="6153" name="Groupe 26">
            <a:extLst>
              <a:ext uri="{FF2B5EF4-FFF2-40B4-BE49-F238E27FC236}">
                <a16:creationId xmlns:a16="http://schemas.microsoft.com/office/drawing/2014/main" id="{0ED97610-EAB5-5479-641C-CC22B183C693}"/>
              </a:ext>
            </a:extLst>
          </p:cNvPr>
          <p:cNvGrpSpPr>
            <a:grpSpLocks/>
          </p:cNvGrpSpPr>
          <p:nvPr/>
        </p:nvGrpSpPr>
        <p:grpSpPr bwMode="auto">
          <a:xfrm>
            <a:off x="146050" y="120650"/>
            <a:ext cx="6943725" cy="7439025"/>
            <a:chOff x="145419" y="120649"/>
            <a:chExt cx="6944141" cy="7439429"/>
          </a:xfrm>
        </p:grpSpPr>
        <p:grpSp>
          <p:nvGrpSpPr>
            <p:cNvPr id="6162" name="Groupe 27">
              <a:extLst>
                <a:ext uri="{FF2B5EF4-FFF2-40B4-BE49-F238E27FC236}">
                  <a16:creationId xmlns:a16="http://schemas.microsoft.com/office/drawing/2014/main" id="{D63A837D-28A0-9A0A-AF96-33564715AB20}"/>
                </a:ext>
              </a:extLst>
            </p:cNvPr>
            <p:cNvGrpSpPr>
              <a:grpSpLocks/>
            </p:cNvGrpSpPr>
            <p:nvPr/>
          </p:nvGrpSpPr>
          <p:grpSpPr bwMode="auto">
            <a:xfrm>
              <a:off x="145419" y="120649"/>
              <a:ext cx="6944141" cy="7439429"/>
              <a:chOff x="145419" y="120649"/>
              <a:chExt cx="6944141" cy="7439429"/>
            </a:xfrm>
          </p:grpSpPr>
          <p:sp>
            <p:nvSpPr>
              <p:cNvPr id="6171" name="ZoneTexte 49">
                <a:extLst>
                  <a:ext uri="{FF2B5EF4-FFF2-40B4-BE49-F238E27FC236}">
                    <a16:creationId xmlns:a16="http://schemas.microsoft.com/office/drawing/2014/main" id="{65001D05-645C-CB80-DCC6-FF7EDC2DA6C1}"/>
                  </a:ext>
                </a:extLst>
              </p:cNvPr>
              <p:cNvSpPr txBox="1">
                <a:spLocks noChangeArrowheads="1"/>
              </p:cNvSpPr>
              <p:nvPr/>
            </p:nvSpPr>
            <p:spPr bwMode="auto">
              <a:xfrm>
                <a:off x="145419" y="6036935"/>
                <a:ext cx="322438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rtl="1" eaLnBrk="1" hangingPunct="1">
                  <a:lnSpc>
                    <a:spcPct val="150000"/>
                  </a:lnSpc>
                </a:pPr>
                <a:r>
                  <a:rPr lang="ar-JO" altLang="fr-FR" sz="1400" b="1">
                    <a:solidFill>
                      <a:srgbClr val="000000"/>
                    </a:solidFill>
                    <a:latin typeface="Times New Roman" panose="02020603050405020304" pitchFamily="18" charset="0"/>
                    <a:cs typeface="Times New Roman" panose="02020603050405020304" pitchFamily="18" charset="0"/>
                  </a:rPr>
                  <a:t>اتصال</a:t>
                </a:r>
                <a:r>
                  <a:rPr lang="fr-FR" altLang="fr-FR" sz="1400">
                    <a:solidFill>
                      <a:srgbClr val="000000"/>
                    </a:solidFill>
                    <a:latin typeface="Times New Roman" panose="02020603050405020304" pitchFamily="18" charset="0"/>
                    <a:cs typeface="Times New Roman" panose="02020603050405020304" pitchFamily="18" charset="0"/>
                  </a:rPr>
                  <a:t> </a:t>
                </a:r>
                <a:endParaRPr lang="ar-DZ" altLang="fr-FR" sz="1400">
                  <a:solidFill>
                    <a:srgbClr val="000000"/>
                  </a:solidFill>
                  <a:latin typeface="Times New Roman" panose="02020603050405020304" pitchFamily="18" charset="0"/>
                  <a:cs typeface="Times New Roman" panose="02020603050405020304" pitchFamily="18" charset="0"/>
                </a:endParaRPr>
              </a:p>
              <a:p>
                <a:pPr algn="ctr" rtl="1" eaLnBrk="1" hangingPunct="1">
                  <a:lnSpc>
                    <a:spcPct val="150000"/>
                  </a:lnSpc>
                </a:pPr>
                <a:r>
                  <a:rPr lang="fr-FR" altLang="fr-FR" sz="1400" b="1">
                    <a:solidFill>
                      <a:srgbClr val="000000"/>
                    </a:solidFill>
                    <a:latin typeface="Times New Roman" panose="02020603050405020304" pitchFamily="18" charset="0"/>
                    <a:cs typeface="Times New Roman" panose="02020603050405020304" pitchFamily="18" charset="0"/>
                  </a:rPr>
                  <a:t>+213696280602</a:t>
                </a:r>
                <a:r>
                  <a:rPr lang="ar-DZ" altLang="fr-FR" sz="1400" b="1">
                    <a:solidFill>
                      <a:srgbClr val="000000"/>
                    </a:solidFill>
                    <a:latin typeface="Times New Roman" panose="02020603050405020304" pitchFamily="18" charset="0"/>
                    <a:cs typeface="Times New Roman" panose="02020603050405020304" pitchFamily="18" charset="0"/>
                  </a:rPr>
                  <a:t> </a:t>
                </a:r>
              </a:p>
              <a:p>
                <a:pPr algn="ctr" rtl="1" eaLnBrk="1" hangingPunct="1">
                  <a:lnSpc>
                    <a:spcPct val="150000"/>
                  </a:lnSpc>
                </a:pPr>
                <a:r>
                  <a:rPr lang="ar-DZ" altLang="fr-FR" sz="1400" b="1">
                    <a:solidFill>
                      <a:srgbClr val="000000"/>
                    </a:solidFill>
                    <a:latin typeface="Times New Roman" panose="02020603050405020304" pitchFamily="18" charset="0"/>
                    <a:cs typeface="Times New Roman" panose="02020603050405020304" pitchFamily="18" charset="0"/>
                  </a:rPr>
                  <a:t> </a:t>
                </a:r>
                <a:r>
                  <a:rPr lang="fr-FR" altLang="fr-FR" sz="1400" b="1">
                    <a:solidFill>
                      <a:srgbClr val="000000"/>
                    </a:solidFill>
                    <a:latin typeface="Times New Roman" panose="02020603050405020304" pitchFamily="18" charset="0"/>
                    <a:cs typeface="Times New Roman" panose="02020603050405020304" pitchFamily="18" charset="0"/>
                    <a:hlinkClick r:id="rId3"/>
                  </a:rPr>
                  <a:t>nccs@univ-oeb.dz</a:t>
                </a:r>
                <a:endParaRPr lang="ar-DZ" altLang="fr-FR" sz="1400" b="1">
                  <a:solidFill>
                    <a:srgbClr val="000000"/>
                  </a:solidFill>
                  <a:latin typeface="Times New Roman" panose="02020603050405020304" pitchFamily="18" charset="0"/>
                  <a:cs typeface="Times New Roman" panose="02020603050405020304" pitchFamily="18" charset="0"/>
                </a:endParaRPr>
              </a:p>
              <a:p>
                <a:pPr algn="ctr" rtl="1" eaLnBrk="1" hangingPunct="1">
                  <a:lnSpc>
                    <a:spcPct val="150000"/>
                  </a:lnSpc>
                </a:pPr>
                <a:r>
                  <a:rPr lang="ar-DZ" altLang="fr-FR" sz="1400" b="1">
                    <a:solidFill>
                      <a:srgbClr val="000000"/>
                    </a:solidFill>
                    <a:latin typeface="Times New Roman" panose="02020603050405020304" pitchFamily="18" charset="0"/>
                    <a:cs typeface="Times New Roman" panose="02020603050405020304" pitchFamily="18" charset="0"/>
                  </a:rPr>
                  <a:t>ام البواقي - الجزائر</a:t>
                </a:r>
                <a:endParaRPr lang="fr-FR" altLang="fr-FR" sz="1400" b="1">
                  <a:solidFill>
                    <a:srgbClr val="000000"/>
                  </a:solidFill>
                  <a:latin typeface="Times New Roman" panose="02020603050405020304" pitchFamily="18" charset="0"/>
                  <a:cs typeface="Times New Roman" panose="02020603050405020304" pitchFamily="18" charset="0"/>
                </a:endParaRPr>
              </a:p>
            </p:txBody>
          </p:sp>
          <p:pic>
            <p:nvPicPr>
              <p:cNvPr id="6172" name="Image 23">
                <a:extLst>
                  <a:ext uri="{FF2B5EF4-FFF2-40B4-BE49-F238E27FC236}">
                    <a16:creationId xmlns:a16="http://schemas.microsoft.com/office/drawing/2014/main" id="{9043FB93-F894-D036-A831-8DA6A509F4E1}"/>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846681" y="7032389"/>
                <a:ext cx="296050" cy="29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73" name="Image 24">
                <a:extLst>
                  <a:ext uri="{FF2B5EF4-FFF2-40B4-BE49-F238E27FC236}">
                    <a16:creationId xmlns:a16="http://schemas.microsoft.com/office/drawing/2014/main" id="{9FB12CFE-7FED-E251-28CE-B620806CD9C3}"/>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814774" y="6703146"/>
                <a:ext cx="327957" cy="3292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74" name="Image 25">
                <a:extLst>
                  <a:ext uri="{FF2B5EF4-FFF2-40B4-BE49-F238E27FC236}">
                    <a16:creationId xmlns:a16="http://schemas.microsoft.com/office/drawing/2014/main" id="{9F63C4B1-B0EA-36A4-C042-45AA9D352F38}"/>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2852953" y="6477832"/>
                <a:ext cx="251600" cy="251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4" name="Rectangle 53">
                <a:extLst>
                  <a:ext uri="{FF2B5EF4-FFF2-40B4-BE49-F238E27FC236}">
                    <a16:creationId xmlns:a16="http://schemas.microsoft.com/office/drawing/2014/main" id="{8059DC68-1AB4-B518-D012-D7D1E0715975}"/>
                  </a:ext>
                </a:extLst>
              </p:cNvPr>
              <p:cNvSpPr/>
              <p:nvPr/>
            </p:nvSpPr>
            <p:spPr>
              <a:xfrm>
                <a:off x="3582563" y="120649"/>
                <a:ext cx="3506997" cy="74394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fr-FR" dirty="0"/>
              </a:p>
            </p:txBody>
          </p:sp>
        </p:grpSp>
        <p:grpSp>
          <p:nvGrpSpPr>
            <p:cNvPr id="6163" name="Groupe 28">
              <a:extLst>
                <a:ext uri="{FF2B5EF4-FFF2-40B4-BE49-F238E27FC236}">
                  <a16:creationId xmlns:a16="http://schemas.microsoft.com/office/drawing/2014/main" id="{61472C7D-1508-C1C4-0735-099A3D4571CE}"/>
                </a:ext>
              </a:extLst>
            </p:cNvPr>
            <p:cNvGrpSpPr>
              <a:grpSpLocks/>
            </p:cNvGrpSpPr>
            <p:nvPr/>
          </p:nvGrpSpPr>
          <p:grpSpPr bwMode="auto">
            <a:xfrm>
              <a:off x="166987" y="169145"/>
              <a:ext cx="3430652" cy="1536417"/>
              <a:chOff x="166987" y="169145"/>
              <a:chExt cx="3430652" cy="1536417"/>
            </a:xfrm>
          </p:grpSpPr>
          <p:pic>
            <p:nvPicPr>
              <p:cNvPr id="30" name="Image 29">
                <a:extLst>
                  <a:ext uri="{FF2B5EF4-FFF2-40B4-BE49-F238E27FC236}">
                    <a16:creationId xmlns:a16="http://schemas.microsoft.com/office/drawing/2014/main" id="{8C22ECAF-6586-0257-C5E5-29E40FF77B47}"/>
                  </a:ext>
                </a:extLst>
              </p:cNvPr>
              <p:cNvPicPr/>
              <p:nvPr/>
            </p:nvPicPr>
            <p:blipFill>
              <a:blip r:embed="rId7" cstate="print"/>
              <a:srcRect/>
              <a:stretch>
                <a:fillRect/>
              </a:stretch>
            </p:blipFill>
            <p:spPr bwMode="auto">
              <a:xfrm>
                <a:off x="2694564" y="169145"/>
                <a:ext cx="903075" cy="849218"/>
              </a:xfrm>
              <a:prstGeom prst="rect">
                <a:avLst/>
              </a:prstGeom>
              <a:ln>
                <a:noFill/>
              </a:ln>
              <a:effectLst>
                <a:softEdge rad="112500"/>
              </a:effectLst>
            </p:spPr>
          </p:pic>
          <p:sp>
            <p:nvSpPr>
              <p:cNvPr id="6166" name="Rectangle 31">
                <a:extLst>
                  <a:ext uri="{FF2B5EF4-FFF2-40B4-BE49-F238E27FC236}">
                    <a16:creationId xmlns:a16="http://schemas.microsoft.com/office/drawing/2014/main" id="{828EB9B5-225C-DD5D-9181-37245458FE0E}"/>
                  </a:ext>
                </a:extLst>
              </p:cNvPr>
              <p:cNvSpPr>
                <a:spLocks noChangeArrowheads="1"/>
              </p:cNvSpPr>
              <p:nvPr/>
            </p:nvSpPr>
            <p:spPr bwMode="auto">
              <a:xfrm>
                <a:off x="178873" y="231631"/>
                <a:ext cx="3225969" cy="8310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ar-JO" altLang="fr-FR" sz="1200" b="1" dirty="0">
                    <a:solidFill>
                      <a:srgbClr val="000000"/>
                    </a:solidFill>
                    <a:latin typeface="Times New Roman" panose="02020603050405020304" pitchFamily="18" charset="0"/>
                    <a:cs typeface="Times New Roman" panose="02020603050405020304" pitchFamily="18" charset="0"/>
                  </a:rPr>
                  <a:t>جامعة لعربي بن مهيدي أم البواقي</a:t>
                </a:r>
              </a:p>
              <a:p>
                <a:pPr algn="ctr" eaLnBrk="1" hangingPunct="1"/>
                <a:r>
                  <a:rPr lang="ar-JO" altLang="fr-FR" sz="1200" b="1" dirty="0">
                    <a:solidFill>
                      <a:srgbClr val="000000"/>
                    </a:solidFill>
                    <a:latin typeface="Times New Roman" panose="02020603050405020304" pitchFamily="18" charset="0"/>
                    <a:cs typeface="Times New Roman" panose="02020603050405020304" pitchFamily="18" charset="0"/>
                  </a:rPr>
                  <a:t>كلية علوم الأرض والهندسة المعمارية</a:t>
                </a:r>
              </a:p>
              <a:p>
                <a:pPr algn="ctr" rtl="1" eaLnBrk="1" hangingPunct="1"/>
                <a:r>
                  <a:rPr lang="ar-JO" altLang="fr-FR" sz="1200" b="1" dirty="0">
                    <a:solidFill>
                      <a:srgbClr val="000000"/>
                    </a:solidFill>
                    <a:latin typeface="Times New Roman" panose="02020603050405020304" pitchFamily="18" charset="0"/>
                    <a:cs typeface="Times New Roman" panose="02020603050405020304" pitchFamily="18" charset="0"/>
                  </a:rPr>
                  <a:t>قسم </a:t>
                </a:r>
                <a:r>
                  <a:rPr lang="ar-DZ" altLang="fr-FR" sz="1200" b="1" dirty="0">
                    <a:solidFill>
                      <a:srgbClr val="000000"/>
                    </a:solidFill>
                    <a:latin typeface="Times New Roman" panose="02020603050405020304" pitchFamily="18" charset="0"/>
                    <a:cs typeface="Times New Roman" panose="02020603050405020304" pitchFamily="18" charset="0"/>
                  </a:rPr>
                  <a:t>الجغرافيا و الهيئة العمرانية</a:t>
                </a:r>
              </a:p>
              <a:p>
                <a:pPr algn="ctr" rtl="1" eaLnBrk="1" hangingPunct="1"/>
                <a:endParaRPr lang="ar-DZ" altLang="fr-FR" sz="1200" b="1" dirty="0">
                  <a:solidFill>
                    <a:srgbClr val="000000"/>
                  </a:solidFill>
                  <a:latin typeface="Times New Roman" panose="02020603050405020304" pitchFamily="18" charset="0"/>
                  <a:cs typeface="Times New Roman" panose="02020603050405020304" pitchFamily="18" charset="0"/>
                </a:endParaRPr>
              </a:p>
            </p:txBody>
          </p:sp>
          <p:sp>
            <p:nvSpPr>
              <p:cNvPr id="6167" name="ZoneTexte 27">
                <a:extLst>
                  <a:ext uri="{FF2B5EF4-FFF2-40B4-BE49-F238E27FC236}">
                    <a16:creationId xmlns:a16="http://schemas.microsoft.com/office/drawing/2014/main" id="{BB8ED101-38B2-3369-3D0A-1C444D12DB69}"/>
                  </a:ext>
                </a:extLst>
              </p:cNvPr>
              <p:cNvSpPr txBox="1">
                <a:spLocks noChangeArrowheads="1"/>
              </p:cNvSpPr>
              <p:nvPr/>
            </p:nvSpPr>
            <p:spPr bwMode="auto">
              <a:xfrm>
                <a:off x="166987" y="966898"/>
                <a:ext cx="3307903"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ar-DZ" altLang="fr-FR" sz="1400" b="1" dirty="0"/>
                  <a:t>مخبر تقييم جودة الاستخدام في الهندسة المعمارية والبيئة المبنية</a:t>
                </a:r>
              </a:p>
              <a:p>
                <a:pPr algn="ctr" rtl="1" eaLnBrk="1" hangingPunct="1"/>
                <a:r>
                  <a:rPr lang="ar-DZ" altLang="fr-FR" sz="1400" b="1" dirty="0">
                    <a:solidFill>
                      <a:srgbClr val="000000"/>
                    </a:solidFill>
                    <a:latin typeface="Times New Roman" panose="02020603050405020304" pitchFamily="18" charset="0"/>
                    <a:cs typeface="Times New Roman" panose="02020603050405020304" pitchFamily="18" charset="0"/>
                  </a:rPr>
                  <a:t>مخبر البحث: مشكلات اجتماعية في المجتمع الجزائري</a:t>
                </a:r>
                <a:endParaRPr lang="fr-FR" altLang="fr-FR" sz="1400" b="1" dirty="0">
                  <a:solidFill>
                    <a:srgbClr val="000000"/>
                  </a:solidFill>
                  <a:latin typeface="Times New Roman" panose="02020603050405020304" pitchFamily="18" charset="0"/>
                  <a:cs typeface="Times New Roman" panose="02020603050405020304" pitchFamily="18" charset="0"/>
                </a:endParaRPr>
              </a:p>
            </p:txBody>
          </p:sp>
        </p:grpSp>
      </p:grpSp>
      <p:pic>
        <p:nvPicPr>
          <p:cNvPr id="6154" name="Picture 39">
            <a:extLst>
              <a:ext uri="{FF2B5EF4-FFF2-40B4-BE49-F238E27FC236}">
                <a16:creationId xmlns:a16="http://schemas.microsoft.com/office/drawing/2014/main" id="{5146A3F4-7490-E422-16F4-09F5F07D166B}"/>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875" y="169863"/>
            <a:ext cx="901700" cy="847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155" name="Rectangle 1">
            <a:extLst>
              <a:ext uri="{FF2B5EF4-FFF2-40B4-BE49-F238E27FC236}">
                <a16:creationId xmlns:a16="http://schemas.microsoft.com/office/drawing/2014/main" id="{0D4AB728-9770-9760-15A7-30E41A7086C8}"/>
              </a:ext>
            </a:extLst>
          </p:cNvPr>
          <p:cNvSpPr>
            <a:spLocks noChangeArrowheads="1"/>
          </p:cNvSpPr>
          <p:nvPr/>
        </p:nvSpPr>
        <p:spPr bwMode="auto">
          <a:xfrm>
            <a:off x="552894" y="2771053"/>
            <a:ext cx="2181204" cy="373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a:r>
              <a:rPr lang="ar-DZ" altLang="fr-FR" dirty="0"/>
              <a:t>ينظم ملتقى وطني حول</a:t>
            </a:r>
            <a:endParaRPr lang="fr-FR" altLang="fr-FR" dirty="0"/>
          </a:p>
        </p:txBody>
      </p:sp>
      <p:sp>
        <p:nvSpPr>
          <p:cNvPr id="42" name="ZoneTexte 41">
            <a:extLst>
              <a:ext uri="{FF2B5EF4-FFF2-40B4-BE49-F238E27FC236}">
                <a16:creationId xmlns:a16="http://schemas.microsoft.com/office/drawing/2014/main" id="{A2435BD1-F69F-D4B8-6B84-5C288CBC70DC}"/>
              </a:ext>
            </a:extLst>
          </p:cNvPr>
          <p:cNvSpPr txBox="1"/>
          <p:nvPr/>
        </p:nvSpPr>
        <p:spPr>
          <a:xfrm>
            <a:off x="49213" y="3103002"/>
            <a:ext cx="3463925" cy="1261884"/>
          </a:xfrm>
          <a:prstGeom prst="rect">
            <a:avLst/>
          </a:prstGeom>
          <a:blipFill dpi="0" rotWithShape="1">
            <a:blip r:embed="rId9">
              <a:lum bright="70000" contrast="-70000"/>
            </a:blip>
            <a:srcRect/>
            <a:stretch>
              <a:fillRect/>
            </a:stretch>
          </a:blipFill>
          <a:effectLst>
            <a:reflection blurRad="6350" stA="50000" endA="300" endPos="90000" dist="50800" dir="5400000" sy="-100000" algn="bl" rotWithShape="0"/>
          </a:effectLst>
        </p:spPr>
        <p:txBody>
          <a:bodyPr wrap="square">
            <a:spAutoFit/>
          </a:bodyPr>
          <a:lstStyle/>
          <a:p>
            <a:pPr algn="ctr">
              <a:spcAft>
                <a:spcPts val="0"/>
              </a:spcAft>
              <a:defRPr/>
            </a:pPr>
            <a:r>
              <a:rPr lang="ar-DZ" sz="2800" b="1" kern="1400" dirty="0">
                <a:solidFill>
                  <a:srgbClr val="FFFFFF"/>
                </a:solidFill>
                <a:effectLst>
                  <a:glow rad="101600">
                    <a:srgbClr val="006666">
                      <a:alpha val="60000"/>
                    </a:srgbClr>
                  </a:glow>
                </a:effectLst>
                <a:latin typeface="Times New Roman"/>
                <a:ea typeface="Times New Roman"/>
                <a:cs typeface="Times New Roman"/>
              </a:rPr>
              <a:t>المدينة والمجتمع </a:t>
            </a:r>
          </a:p>
          <a:p>
            <a:pPr algn="ctr">
              <a:spcAft>
                <a:spcPts val="0"/>
              </a:spcAft>
              <a:defRPr/>
            </a:pPr>
            <a:r>
              <a:rPr lang="ar-DZ" sz="2800" b="1" kern="1400" dirty="0">
                <a:solidFill>
                  <a:srgbClr val="FFFFFF"/>
                </a:solidFill>
                <a:effectLst>
                  <a:glow rad="101600">
                    <a:srgbClr val="006666">
                      <a:alpha val="60000"/>
                    </a:srgbClr>
                  </a:glow>
                </a:effectLst>
                <a:latin typeface="Times New Roman"/>
                <a:ea typeface="Times New Roman"/>
                <a:cs typeface="Times New Roman"/>
              </a:rPr>
              <a:t>- </a:t>
            </a:r>
            <a:r>
              <a:rPr lang="ar-DZ" sz="2000" b="1" kern="1400" dirty="0">
                <a:solidFill>
                  <a:srgbClr val="FFFFFF"/>
                </a:solidFill>
                <a:effectLst>
                  <a:glow rad="101600">
                    <a:srgbClr val="006666">
                      <a:alpha val="60000"/>
                    </a:srgbClr>
                  </a:glow>
                </a:effectLst>
                <a:latin typeface="Times New Roman"/>
                <a:ea typeface="Times New Roman"/>
                <a:cs typeface="Times New Roman"/>
              </a:rPr>
              <a:t>تعزيز التفاعل والتكامل نحو مجال حضري مستدام-</a:t>
            </a:r>
            <a:endParaRPr lang="ar-DZ" sz="2800" b="1" kern="1400" dirty="0">
              <a:solidFill>
                <a:srgbClr val="FFFFFF"/>
              </a:solidFill>
              <a:effectLst>
                <a:glow rad="101600">
                  <a:srgbClr val="006666">
                    <a:alpha val="60000"/>
                  </a:srgbClr>
                </a:glow>
              </a:effectLst>
              <a:latin typeface="Times New Roman"/>
              <a:ea typeface="Times New Roman"/>
              <a:cs typeface="Times New Roman"/>
            </a:endParaRPr>
          </a:p>
        </p:txBody>
      </p:sp>
      <p:pic>
        <p:nvPicPr>
          <p:cNvPr id="6157" name="Image 1">
            <a:extLst>
              <a:ext uri="{FF2B5EF4-FFF2-40B4-BE49-F238E27FC236}">
                <a16:creationId xmlns:a16="http://schemas.microsoft.com/office/drawing/2014/main" id="{1CC5CA00-9EB2-ACB1-8384-229BED0E376E}"/>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9737" y="1814490"/>
            <a:ext cx="788987"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8" name="Image 2">
            <a:extLst>
              <a:ext uri="{FF2B5EF4-FFF2-40B4-BE49-F238E27FC236}">
                <a16:creationId xmlns:a16="http://schemas.microsoft.com/office/drawing/2014/main" id="{FFD54D57-E7BE-CAA6-304E-EAD43262247A}"/>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l="16809" r="16110" b="45033"/>
          <a:stretch>
            <a:fillRect/>
          </a:stretch>
        </p:blipFill>
        <p:spPr bwMode="auto">
          <a:xfrm>
            <a:off x="2725915" y="1696335"/>
            <a:ext cx="831850" cy="754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9" name="Image 4">
            <a:extLst>
              <a:ext uri="{FF2B5EF4-FFF2-40B4-BE49-F238E27FC236}">
                <a16:creationId xmlns:a16="http://schemas.microsoft.com/office/drawing/2014/main" id="{DC34809D-ABDB-9C6C-B8D9-55CFD74253FF}"/>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926678" y="1829002"/>
            <a:ext cx="67310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0" name="Image 7">
            <a:extLst>
              <a:ext uri="{FF2B5EF4-FFF2-40B4-BE49-F238E27FC236}">
                <a16:creationId xmlns:a16="http://schemas.microsoft.com/office/drawing/2014/main" id="{967B9D9B-3D11-385B-E7C6-E650FCEB0665}"/>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131310" y="1815954"/>
            <a:ext cx="5080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1" name="Image 8">
            <a:extLst>
              <a:ext uri="{FF2B5EF4-FFF2-40B4-BE49-F238E27FC236}">
                <a16:creationId xmlns:a16="http://schemas.microsoft.com/office/drawing/2014/main" id="{AC735862-409A-192C-9779-E13583202470}"/>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294254" y="2434431"/>
            <a:ext cx="962025" cy="312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ZoneTexte 2">
            <a:extLst>
              <a:ext uri="{FF2B5EF4-FFF2-40B4-BE49-F238E27FC236}">
                <a16:creationId xmlns:a16="http://schemas.microsoft.com/office/drawing/2014/main" id="{33C9E491-1115-E21C-6634-3C1CA092AB3F}"/>
              </a:ext>
            </a:extLst>
          </p:cNvPr>
          <p:cNvSpPr txBox="1"/>
          <p:nvPr/>
        </p:nvSpPr>
        <p:spPr>
          <a:xfrm>
            <a:off x="179502" y="4489326"/>
            <a:ext cx="3630523" cy="461665"/>
          </a:xfrm>
          <a:prstGeom prst="rect">
            <a:avLst/>
          </a:prstGeom>
          <a:noFill/>
        </p:spPr>
        <p:txBody>
          <a:bodyPr wrap="square" rtlCol="0">
            <a:spAutoFit/>
          </a:bodyPr>
          <a:lstStyle/>
          <a:p>
            <a:r>
              <a:rPr lang="ar-DZ" altLang="fr-FR" sz="2400" b="1" dirty="0"/>
              <a:t>يومي 18 و 19 نوفمبر 2025</a:t>
            </a:r>
            <a:endParaRPr lang="en-GB" sz="2400" b="1" dirty="0"/>
          </a:p>
        </p:txBody>
      </p:sp>
      <p:sp>
        <p:nvSpPr>
          <p:cNvPr id="5" name="ZoneTexte 4">
            <a:extLst>
              <a:ext uri="{FF2B5EF4-FFF2-40B4-BE49-F238E27FC236}">
                <a16:creationId xmlns:a16="http://schemas.microsoft.com/office/drawing/2014/main" id="{98E0DC8D-FCA7-F3AB-5C76-EFB5723298EF}"/>
              </a:ext>
            </a:extLst>
          </p:cNvPr>
          <p:cNvSpPr txBox="1"/>
          <p:nvPr/>
        </p:nvSpPr>
        <p:spPr>
          <a:xfrm>
            <a:off x="69850" y="4924448"/>
            <a:ext cx="3402013" cy="400110"/>
          </a:xfrm>
          <a:prstGeom prst="rect">
            <a:avLst/>
          </a:prstGeom>
          <a:noFill/>
        </p:spPr>
        <p:txBody>
          <a:bodyPr wrap="square" rtlCol="0">
            <a:spAutoFit/>
          </a:bodyPr>
          <a:lstStyle/>
          <a:p>
            <a:pPr algn="r"/>
            <a:r>
              <a:rPr lang="ar-DZ" sz="2000" b="1" dirty="0"/>
              <a:t>حضوريا وعبر تقنية التحاضر عن بعد</a:t>
            </a:r>
            <a:endParaRPr lang="en-GB" sz="2000" b="1" dirty="0"/>
          </a:p>
        </p:txBody>
      </p:sp>
      <p:sp>
        <p:nvSpPr>
          <p:cNvPr id="11" name="ZoneTexte 10">
            <a:extLst>
              <a:ext uri="{FF2B5EF4-FFF2-40B4-BE49-F238E27FC236}">
                <a16:creationId xmlns:a16="http://schemas.microsoft.com/office/drawing/2014/main" id="{5CEA4905-3347-DB9A-EF23-113D90A28EFE}"/>
              </a:ext>
            </a:extLst>
          </p:cNvPr>
          <p:cNvSpPr txBox="1"/>
          <p:nvPr/>
        </p:nvSpPr>
        <p:spPr>
          <a:xfrm>
            <a:off x="3332774" y="94111"/>
            <a:ext cx="4083938" cy="1661993"/>
          </a:xfrm>
          <a:prstGeom prst="rect">
            <a:avLst/>
          </a:prstGeom>
          <a:noFill/>
        </p:spPr>
        <p:txBody>
          <a:bodyPr wrap="square">
            <a:spAutoFit/>
          </a:bodyPr>
          <a:lstStyle/>
          <a:p>
            <a:pPr algn="ctr" rtl="1"/>
            <a:r>
              <a:rPr lang="ar-DZ" sz="2000" b="1" dirty="0">
                <a:solidFill>
                  <a:schemeClr val="accent6">
                    <a:lumMod val="75000"/>
                  </a:schemeClr>
                </a:solidFill>
                <a:effectLst>
                  <a:outerShdw blurRad="38100" dist="38100" dir="2700000" algn="tl">
                    <a:srgbClr val="000000">
                      <a:alpha val="43137"/>
                    </a:srgbClr>
                  </a:outerShdw>
                </a:effectLst>
              </a:rPr>
              <a:t>الرئيس الشرفي للملتقى الوطني</a:t>
            </a:r>
          </a:p>
          <a:p>
            <a:pPr algn="ctr" rtl="1"/>
            <a:r>
              <a:rPr lang="ar-DZ" sz="2000" b="1" dirty="0">
                <a:effectLst>
                  <a:outerShdw blurRad="38100" dist="38100" dir="2700000" algn="tl">
                    <a:srgbClr val="000000">
                      <a:alpha val="43137"/>
                    </a:srgbClr>
                  </a:outerShdw>
                </a:effectLst>
              </a:rPr>
              <a:t> أ.د زهير ديبي مدير جامعة أم البواقي </a:t>
            </a:r>
          </a:p>
          <a:p>
            <a:pPr algn="ctr" rtl="1"/>
            <a:r>
              <a:rPr lang="ar-DZ" sz="2000" b="1" dirty="0">
                <a:solidFill>
                  <a:schemeClr val="accent6">
                    <a:lumMod val="75000"/>
                  </a:schemeClr>
                </a:solidFill>
                <a:effectLst>
                  <a:outerShdw blurRad="38100" dist="38100" dir="2700000" algn="tl">
                    <a:srgbClr val="000000">
                      <a:alpha val="43137"/>
                    </a:srgbClr>
                  </a:outerShdw>
                </a:effectLst>
              </a:rPr>
              <a:t>المشرف العام للملتقى الوطني</a:t>
            </a:r>
          </a:p>
          <a:p>
            <a:pPr algn="ctr" rtl="1"/>
            <a:r>
              <a:rPr lang="ar-DZ" sz="2000" b="1" dirty="0">
                <a:effectLst>
                  <a:outerShdw blurRad="38100" dist="38100" dir="2700000" algn="tl">
                    <a:srgbClr val="000000">
                      <a:alpha val="43137"/>
                    </a:srgbClr>
                  </a:outerShdw>
                </a:effectLst>
              </a:rPr>
              <a:t>د. معنصر عبد الكريم. عميد الكلية</a:t>
            </a:r>
          </a:p>
          <a:p>
            <a:pPr algn="r" rtl="1"/>
            <a:endParaRPr lang="en-GB" dirty="0"/>
          </a:p>
        </p:txBody>
      </p:sp>
      <p:sp>
        <p:nvSpPr>
          <p:cNvPr id="17" name="ZoneTexte 16">
            <a:extLst>
              <a:ext uri="{FF2B5EF4-FFF2-40B4-BE49-F238E27FC236}">
                <a16:creationId xmlns:a16="http://schemas.microsoft.com/office/drawing/2014/main" id="{DFB66724-2121-6716-D0BF-2800E6A6C00A}"/>
              </a:ext>
            </a:extLst>
          </p:cNvPr>
          <p:cNvSpPr txBox="1"/>
          <p:nvPr/>
        </p:nvSpPr>
        <p:spPr>
          <a:xfrm>
            <a:off x="2639310" y="1382057"/>
            <a:ext cx="5401338" cy="1631216"/>
          </a:xfrm>
          <a:prstGeom prst="rect">
            <a:avLst/>
          </a:prstGeom>
          <a:noFill/>
        </p:spPr>
        <p:txBody>
          <a:bodyPr wrap="square">
            <a:spAutoFit/>
          </a:bodyPr>
          <a:lstStyle/>
          <a:p>
            <a:pPr algn="ctr" rtl="1"/>
            <a:r>
              <a:rPr lang="ar-DZ" sz="2000" b="1" dirty="0">
                <a:solidFill>
                  <a:schemeClr val="accent6">
                    <a:lumMod val="75000"/>
                  </a:schemeClr>
                </a:solidFill>
                <a:effectLst>
                  <a:outerShdw blurRad="38100" dist="38100" dir="2700000" algn="tl">
                    <a:srgbClr val="000000">
                      <a:alpha val="43137"/>
                    </a:srgbClr>
                  </a:outerShdw>
                </a:effectLst>
              </a:rPr>
              <a:t>رئيس الملتقى الوطني</a:t>
            </a:r>
          </a:p>
          <a:p>
            <a:pPr algn="ctr" rtl="1"/>
            <a:r>
              <a:rPr lang="ar-DZ" sz="2000" b="1" dirty="0">
                <a:effectLst>
                  <a:outerShdw blurRad="38100" dist="38100" dir="2700000" algn="tl">
                    <a:srgbClr val="000000">
                      <a:alpha val="43137"/>
                    </a:srgbClr>
                  </a:outerShdw>
                </a:effectLst>
              </a:rPr>
              <a:t>أ.د . نادية فضال . جامعة أم البواقي </a:t>
            </a:r>
          </a:p>
          <a:p>
            <a:pPr algn="ctr" rtl="1"/>
            <a:r>
              <a:rPr lang="ar-DZ" sz="2000" b="1" dirty="0">
                <a:solidFill>
                  <a:schemeClr val="accent6">
                    <a:lumMod val="75000"/>
                  </a:schemeClr>
                </a:solidFill>
                <a:effectLst>
                  <a:outerShdw blurRad="38100" dist="38100" dir="2700000" algn="tl">
                    <a:srgbClr val="000000">
                      <a:alpha val="43137"/>
                    </a:srgbClr>
                  </a:outerShdw>
                </a:effectLst>
              </a:rPr>
              <a:t>رئيس اللجنة العلمية للملتقى </a:t>
            </a:r>
          </a:p>
          <a:p>
            <a:pPr algn="ctr" rtl="1"/>
            <a:r>
              <a:rPr lang="ar-DZ" sz="2000" b="1" dirty="0">
                <a:effectLst>
                  <a:outerShdw blurRad="38100" dist="38100" dir="2700000" algn="tl">
                    <a:srgbClr val="000000">
                      <a:alpha val="43137"/>
                    </a:srgbClr>
                  </a:outerShdw>
                </a:effectLst>
              </a:rPr>
              <a:t>د. نعيجة آمنة، جامعة أم البواقي</a:t>
            </a:r>
          </a:p>
          <a:p>
            <a:pPr algn="ctr" rtl="1"/>
            <a:r>
              <a:rPr lang="ar-DZ" sz="2000" b="1" dirty="0">
                <a:solidFill>
                  <a:schemeClr val="accent6">
                    <a:lumMod val="75000"/>
                  </a:schemeClr>
                </a:solidFill>
                <a:effectLst>
                  <a:outerShdw blurRad="38100" dist="38100" dir="2700000" algn="tl">
                    <a:srgbClr val="000000">
                      <a:alpha val="43137"/>
                    </a:srgbClr>
                  </a:outerShdw>
                </a:effectLst>
              </a:rPr>
              <a:t>أعضاء اللجنة العلمية</a:t>
            </a:r>
            <a:endParaRPr lang="en-GB" sz="2000" b="1" dirty="0">
              <a:solidFill>
                <a:schemeClr val="accent6">
                  <a:lumMod val="75000"/>
                </a:schemeClr>
              </a:solidFill>
              <a:effectLst>
                <a:outerShdw blurRad="38100" dist="38100" dir="2700000" algn="tl">
                  <a:srgbClr val="000000">
                    <a:alpha val="43137"/>
                  </a:srgbClr>
                </a:outerShdw>
              </a:effectLst>
            </a:endParaRPr>
          </a:p>
        </p:txBody>
      </p:sp>
      <p:graphicFrame>
        <p:nvGraphicFramePr>
          <p:cNvPr id="19" name="Tableau 18">
            <a:extLst>
              <a:ext uri="{FF2B5EF4-FFF2-40B4-BE49-F238E27FC236}">
                <a16:creationId xmlns:a16="http://schemas.microsoft.com/office/drawing/2014/main" id="{9D042DD7-A5C1-3B5B-03C0-797E7632E07D}"/>
              </a:ext>
            </a:extLst>
          </p:cNvPr>
          <p:cNvGraphicFramePr>
            <a:graphicFrameLocks noGrp="1"/>
          </p:cNvGraphicFramePr>
          <p:nvPr>
            <p:extLst>
              <p:ext uri="{D42A27DB-BD31-4B8C-83A1-F6EECF244321}">
                <p14:modId xmlns:p14="http://schemas.microsoft.com/office/powerpoint/2010/main" val="2040992342"/>
              </p:ext>
            </p:extLst>
          </p:nvPr>
        </p:nvGraphicFramePr>
        <p:xfrm>
          <a:off x="3317758" y="2935454"/>
          <a:ext cx="3532492" cy="4450108"/>
        </p:xfrm>
        <a:graphic>
          <a:graphicData uri="http://schemas.openxmlformats.org/drawingml/2006/table">
            <a:tbl>
              <a:tblPr firstRow="1" bandRow="1">
                <a:tableStyleId>{2D5ABB26-0587-4C30-8999-92F81FD0307C}</a:tableStyleId>
              </a:tblPr>
              <a:tblGrid>
                <a:gridCol w="225678">
                  <a:extLst>
                    <a:ext uri="{9D8B030D-6E8A-4147-A177-3AD203B41FA5}">
                      <a16:colId xmlns:a16="http://schemas.microsoft.com/office/drawing/2014/main" val="3071249813"/>
                    </a:ext>
                  </a:extLst>
                </a:gridCol>
                <a:gridCol w="3306814">
                  <a:extLst>
                    <a:ext uri="{9D8B030D-6E8A-4147-A177-3AD203B41FA5}">
                      <a16:colId xmlns:a16="http://schemas.microsoft.com/office/drawing/2014/main" val="3664854284"/>
                    </a:ext>
                  </a:extLst>
                </a:gridCol>
              </a:tblGrid>
              <a:tr h="2818468">
                <a:tc>
                  <a:txBody>
                    <a:bodyPr/>
                    <a:lstStyle/>
                    <a:p>
                      <a:pPr algn="r" rtl="1">
                        <a:lnSpc>
                          <a:spcPct val="100000"/>
                        </a:lnSpc>
                      </a:pPr>
                      <a:endParaRPr lang="fr-FR" sz="800" dirty="0">
                        <a:latin typeface="Times New Roman" panose="02020603050405020304" pitchFamily="18" charset="0"/>
                        <a:cs typeface="Times New Roman" panose="02020603050405020304" pitchFamily="18" charset="0"/>
                      </a:endParaRPr>
                    </a:p>
                  </a:txBody>
                  <a:tcPr marL="91458" marR="91458" marT="45734" marB="45734">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just" defTabSz="1007943" rtl="1" eaLnBrk="1" fontAlgn="auto" latinLnBrk="0" hangingPunct="1">
                        <a:lnSpc>
                          <a:spcPct val="100000"/>
                        </a:lnSpc>
                        <a:spcBef>
                          <a:spcPts val="0"/>
                        </a:spcBef>
                        <a:spcAft>
                          <a:spcPts val="600"/>
                        </a:spcAft>
                        <a:buClrTx/>
                        <a:buSzTx/>
                        <a:buFontTx/>
                        <a:buNone/>
                        <a:tabLst/>
                        <a:defRPr/>
                      </a:pPr>
                      <a:r>
                        <a:rPr lang="ar-DZ" sz="1300" b="0" dirty="0">
                          <a:effectLst/>
                          <a:latin typeface="Simplified Arabic" panose="02020603050405020304" pitchFamily="18" charset="-78"/>
                          <a:cs typeface="Simplified Arabic" panose="02020603050405020304" pitchFamily="18" charset="-78"/>
                        </a:rPr>
                        <a:t>أ.د ديب بلقاسم (جامعة باتنة 1)، أ.د بوسماحة احمد (جامعة ام البواقي)، أ.د </a:t>
                      </a:r>
                      <a:r>
                        <a:rPr lang="ar-DZ" sz="1300" b="0" dirty="0" err="1">
                          <a:effectLst/>
                          <a:latin typeface="Simplified Arabic" panose="02020603050405020304" pitchFamily="18" charset="-78"/>
                          <a:cs typeface="Simplified Arabic" panose="02020603050405020304" pitchFamily="18" charset="-78"/>
                        </a:rPr>
                        <a:t>مزوز</a:t>
                      </a:r>
                      <a:r>
                        <a:rPr lang="ar-DZ" sz="1300" b="0" dirty="0">
                          <a:effectLst/>
                          <a:latin typeface="Simplified Arabic" panose="02020603050405020304" pitchFamily="18" charset="-78"/>
                          <a:cs typeface="Simplified Arabic" panose="02020603050405020304" pitchFamily="18" charset="-78"/>
                        </a:rPr>
                        <a:t> السعيد(جامعة ام البواقي)، أ.د عداد محمد الشريف (جامعة ام البواقي)، أ.د كوكب الزمان </a:t>
                      </a:r>
                      <a:r>
                        <a:rPr lang="ar-DZ" sz="1300" b="0" dirty="0" err="1">
                          <a:effectLst/>
                          <a:latin typeface="Simplified Arabic" panose="02020603050405020304" pitchFamily="18" charset="-78"/>
                          <a:cs typeface="Simplified Arabic" panose="02020603050405020304" pitchFamily="18" charset="-78"/>
                        </a:rPr>
                        <a:t>بلبردوح</a:t>
                      </a:r>
                      <a:r>
                        <a:rPr lang="ar-DZ" sz="1300" b="0" dirty="0">
                          <a:effectLst/>
                          <a:latin typeface="Simplified Arabic" panose="02020603050405020304" pitchFamily="18" charset="-78"/>
                          <a:cs typeface="Simplified Arabic" panose="02020603050405020304" pitchFamily="18" charset="-78"/>
                        </a:rPr>
                        <a:t> (جامعة ام البواقي)، أ.د نوال قلاب ذبيح (جامعة ام البواقي)، أ.د عامر نورة (جامعة ام البواقي)، د </a:t>
                      </a:r>
                      <a:r>
                        <a:rPr lang="ar-DZ" sz="1300" b="0" dirty="0" err="1">
                          <a:effectLst/>
                          <a:latin typeface="Simplified Arabic" panose="02020603050405020304" pitchFamily="18" charset="-78"/>
                          <a:cs typeface="Simplified Arabic" panose="02020603050405020304" pitchFamily="18" charset="-78"/>
                        </a:rPr>
                        <a:t>بسطانجي</a:t>
                      </a:r>
                      <a:r>
                        <a:rPr lang="ar-DZ" sz="1300" b="0" dirty="0">
                          <a:effectLst/>
                          <a:latin typeface="Simplified Arabic" panose="02020603050405020304" pitchFamily="18" charset="-78"/>
                          <a:cs typeface="Simplified Arabic" panose="02020603050405020304" pitchFamily="18" charset="-78"/>
                        </a:rPr>
                        <a:t> سهام (جامعة قسنطينة 3)، د سامي مقلاتي (جامعة قسنطينة 2)، د </a:t>
                      </a:r>
                      <a:r>
                        <a:rPr lang="ar-DZ" sz="1300" b="0" dirty="0" err="1">
                          <a:effectLst/>
                          <a:latin typeface="Simplified Arabic" panose="02020603050405020304" pitchFamily="18" charset="-78"/>
                          <a:cs typeface="Simplified Arabic" panose="02020603050405020304" pitchFamily="18" charset="-78"/>
                        </a:rPr>
                        <a:t>قنادز</a:t>
                      </a:r>
                      <a:r>
                        <a:rPr lang="ar-DZ" sz="1300" b="0" dirty="0">
                          <a:effectLst/>
                          <a:latin typeface="Simplified Arabic" panose="02020603050405020304" pitchFamily="18" charset="-78"/>
                          <a:cs typeface="Simplified Arabic" panose="02020603050405020304" pitchFamily="18" charset="-78"/>
                        </a:rPr>
                        <a:t> زين الدين(جامعة قسنطينة 3)، د </a:t>
                      </a:r>
                      <a:r>
                        <a:rPr lang="ar-DZ" sz="1300" b="0" dirty="0" err="1">
                          <a:effectLst/>
                          <a:latin typeface="Simplified Arabic" panose="02020603050405020304" pitchFamily="18" charset="-78"/>
                          <a:cs typeface="Simplified Arabic" panose="02020603050405020304" pitchFamily="18" charset="-78"/>
                        </a:rPr>
                        <a:t>بولمعيز</a:t>
                      </a:r>
                      <a:r>
                        <a:rPr lang="ar-DZ" sz="1300" b="0" dirty="0">
                          <a:effectLst/>
                          <a:latin typeface="Simplified Arabic" panose="02020603050405020304" pitchFamily="18" charset="-78"/>
                          <a:cs typeface="Simplified Arabic" panose="02020603050405020304" pitchFamily="18" charset="-78"/>
                        </a:rPr>
                        <a:t> حسين(جامعة تبسة)، د يحياوي وردة (المركز الجامعي بريكة)، د </a:t>
                      </a:r>
                      <a:r>
                        <a:rPr lang="ar-DZ" sz="1300" b="0" dirty="0" err="1">
                          <a:effectLst/>
                          <a:latin typeface="Simplified Arabic" panose="02020603050405020304" pitchFamily="18" charset="-78"/>
                          <a:cs typeface="Simplified Arabic" panose="02020603050405020304" pitchFamily="18" charset="-78"/>
                        </a:rPr>
                        <a:t>قوباع</a:t>
                      </a:r>
                      <a:r>
                        <a:rPr lang="ar-DZ" sz="1300" b="0" dirty="0">
                          <a:effectLst/>
                          <a:latin typeface="Simplified Arabic" panose="02020603050405020304" pitchFamily="18" charset="-78"/>
                          <a:cs typeface="Simplified Arabic" panose="02020603050405020304" pitchFamily="18" charset="-78"/>
                        </a:rPr>
                        <a:t> ياسين(جامعة بومرداس)، د حمروش عزيز (جامعة قسنطينة 1)، د بن حليلو كريمة (جامعة ام البواقي)، د فضيلة عروج (جامعة ام البواقي)، د معنصر عبد الكريم(جامعة ام البواقي)، د خنشول التوفيق (جامعة ام البواقي)، د باهي سعيدة(جامعة ام البواقي)، د دلال فريد (جامعة ام البواقي)، د </a:t>
                      </a:r>
                      <a:r>
                        <a:rPr lang="ar-DZ" sz="1300" b="0" dirty="0" err="1">
                          <a:effectLst/>
                          <a:latin typeface="Simplified Arabic" panose="02020603050405020304" pitchFamily="18" charset="-78"/>
                          <a:cs typeface="Simplified Arabic" panose="02020603050405020304" pitchFamily="18" charset="-78"/>
                        </a:rPr>
                        <a:t>بولكعيبات</a:t>
                      </a:r>
                      <a:r>
                        <a:rPr lang="ar-DZ" sz="1300" b="0" dirty="0">
                          <a:effectLst/>
                          <a:latin typeface="Simplified Arabic" panose="02020603050405020304" pitchFamily="18" charset="-78"/>
                          <a:cs typeface="Simplified Arabic" panose="02020603050405020304" pitchFamily="18" charset="-78"/>
                        </a:rPr>
                        <a:t> عيسى(جامعة ام البواقي)، د </a:t>
                      </a:r>
                      <a:r>
                        <a:rPr lang="ar-DZ" sz="1300" b="0" dirty="0" err="1">
                          <a:effectLst/>
                          <a:latin typeface="Simplified Arabic" panose="02020603050405020304" pitchFamily="18" charset="-78"/>
                          <a:cs typeface="Simplified Arabic" panose="02020603050405020304" pitchFamily="18" charset="-78"/>
                        </a:rPr>
                        <a:t>سعادو</a:t>
                      </a:r>
                      <a:r>
                        <a:rPr lang="ar-DZ" sz="1300" b="0" dirty="0">
                          <a:effectLst/>
                          <a:latin typeface="Simplified Arabic" panose="02020603050405020304" pitchFamily="18" charset="-78"/>
                          <a:cs typeface="Simplified Arabic" panose="02020603050405020304" pitchFamily="18" charset="-78"/>
                        </a:rPr>
                        <a:t> اسماء (جامعة ام البواقي)، د قديسة شهرزاد (جامعة ام البواقي)، د روفيا عبادة (المركز الجامعي ميلة)، د جابري محمد الطيب (جامعة تبسة)، </a:t>
                      </a:r>
                      <a:r>
                        <a:rPr lang="ar-DZ" sz="1300" b="0" dirty="0" err="1">
                          <a:effectLst/>
                          <a:latin typeface="Simplified Arabic" panose="02020603050405020304" pitchFamily="18" charset="-78"/>
                          <a:cs typeface="Simplified Arabic" panose="02020603050405020304" pitchFamily="18" charset="-78"/>
                        </a:rPr>
                        <a:t>د.طيبي</a:t>
                      </a:r>
                      <a:r>
                        <a:rPr lang="ar-DZ" sz="1300" b="0" dirty="0">
                          <a:effectLst/>
                          <a:latin typeface="Simplified Arabic" panose="02020603050405020304" pitchFamily="18" charset="-78"/>
                          <a:cs typeface="Simplified Arabic" panose="02020603050405020304" pitchFamily="18" charset="-78"/>
                        </a:rPr>
                        <a:t> ابراهيم الخليل(المدرسة العليا للأساتذة الاغواط)، د قبايلي لطفي (جامعة ام البواقي)، د نجوى سماعلي (جامعة ام البواقي)، د بولقصع ليلى(جامعة ام البواقي)، د. </a:t>
                      </a:r>
                      <a:r>
                        <a:rPr lang="ar-DZ" sz="1300" b="0" dirty="0" err="1">
                          <a:effectLst/>
                          <a:latin typeface="Simplified Arabic" panose="02020603050405020304" pitchFamily="18" charset="-78"/>
                          <a:cs typeface="Simplified Arabic" panose="02020603050405020304" pitchFamily="18" charset="-78"/>
                        </a:rPr>
                        <a:t>العافر</a:t>
                      </a:r>
                      <a:r>
                        <a:rPr lang="ar-DZ" sz="1300" b="0" dirty="0">
                          <a:effectLst/>
                          <a:latin typeface="Simplified Arabic" panose="02020603050405020304" pitchFamily="18" charset="-78"/>
                          <a:cs typeface="Simplified Arabic" panose="02020603050405020304" pitchFamily="18" charset="-78"/>
                        </a:rPr>
                        <a:t> عبد القادر (جامعة البليدة 1)، د. وداد </a:t>
                      </a:r>
                      <a:r>
                        <a:rPr lang="ar-DZ" sz="1300" b="0" dirty="0" err="1">
                          <a:effectLst/>
                          <a:latin typeface="Simplified Arabic" panose="02020603050405020304" pitchFamily="18" charset="-78"/>
                          <a:cs typeface="Simplified Arabic" panose="02020603050405020304" pitchFamily="18" charset="-78"/>
                        </a:rPr>
                        <a:t>قدوج</a:t>
                      </a:r>
                      <a:r>
                        <a:rPr lang="ar-DZ" sz="1300" b="0" dirty="0">
                          <a:effectLst/>
                          <a:latin typeface="Simplified Arabic" panose="02020603050405020304" pitchFamily="18" charset="-78"/>
                          <a:cs typeface="Simplified Arabic" panose="02020603050405020304" pitchFamily="18" charset="-78"/>
                        </a:rPr>
                        <a:t> (جامعة باتنة 1)، د. </a:t>
                      </a:r>
                      <a:r>
                        <a:rPr lang="ar-DZ" sz="1300" b="0" dirty="0" err="1">
                          <a:effectLst/>
                          <a:latin typeface="Simplified Arabic" panose="02020603050405020304" pitchFamily="18" charset="-78"/>
                          <a:cs typeface="Simplified Arabic" panose="02020603050405020304" pitchFamily="18" charset="-78"/>
                        </a:rPr>
                        <a:t>برغيوة</a:t>
                      </a:r>
                      <a:r>
                        <a:rPr lang="ar-DZ" sz="1300" b="0" dirty="0">
                          <a:effectLst/>
                          <a:latin typeface="Simplified Arabic" panose="02020603050405020304" pitchFamily="18" charset="-78"/>
                          <a:cs typeface="Simplified Arabic" panose="02020603050405020304" pitchFamily="18" charset="-78"/>
                        </a:rPr>
                        <a:t> فاطمة الزهراء (جامعة تيارت).</a:t>
                      </a:r>
                      <a:endParaRPr lang="fr-FR" sz="1300" b="0" dirty="0">
                        <a:effectLst/>
                        <a:latin typeface="Simplified Arabic" panose="02020603050405020304" pitchFamily="18" charset="-78"/>
                        <a:cs typeface="Simplified Arabic" panose="02020603050405020304" pitchFamily="18" charset="-78"/>
                      </a:endParaRPr>
                    </a:p>
                  </a:txBody>
                  <a:tcPr marL="91458" marR="91458" marT="45734" marB="45734">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18934524"/>
                  </a:ext>
                </a:extLst>
              </a:tr>
            </a:tbl>
          </a:graphicData>
        </a:graphic>
      </p:graphicFrame>
      <p:sp>
        <p:nvSpPr>
          <p:cNvPr id="21" name="ZoneTexte 20">
            <a:extLst>
              <a:ext uri="{FF2B5EF4-FFF2-40B4-BE49-F238E27FC236}">
                <a16:creationId xmlns:a16="http://schemas.microsoft.com/office/drawing/2014/main" id="{E1DA5DA1-CFF1-F918-F114-470CD2CE39AE}"/>
              </a:ext>
            </a:extLst>
          </p:cNvPr>
          <p:cNvSpPr txBox="1"/>
          <p:nvPr/>
        </p:nvSpPr>
        <p:spPr>
          <a:xfrm>
            <a:off x="6941242" y="47870"/>
            <a:ext cx="3523252" cy="1292662"/>
          </a:xfrm>
          <a:prstGeom prst="rect">
            <a:avLst/>
          </a:prstGeom>
          <a:noFill/>
        </p:spPr>
        <p:txBody>
          <a:bodyPr wrap="square">
            <a:spAutoFit/>
          </a:bodyPr>
          <a:lstStyle/>
          <a:p>
            <a:pPr algn="ctr" rtl="1"/>
            <a:r>
              <a:rPr lang="ar-DZ" sz="2000" b="1" dirty="0">
                <a:solidFill>
                  <a:schemeClr val="accent6">
                    <a:lumMod val="75000"/>
                  </a:schemeClr>
                </a:solidFill>
                <a:effectLst>
                  <a:outerShdw blurRad="38100" dist="38100" dir="2700000" algn="tl">
                    <a:srgbClr val="000000">
                      <a:alpha val="43137"/>
                    </a:srgbClr>
                  </a:outerShdw>
                </a:effectLst>
              </a:rPr>
              <a:t>رئيس اللجنة التنظيمية</a:t>
            </a:r>
          </a:p>
          <a:p>
            <a:pPr algn="ctr" rtl="1"/>
            <a:r>
              <a:rPr lang="ar-DZ" sz="2000" b="1" dirty="0">
                <a:effectLst>
                  <a:outerShdw blurRad="38100" dist="38100" dir="2700000" algn="tl">
                    <a:srgbClr val="000000">
                      <a:alpha val="43137"/>
                    </a:srgbClr>
                  </a:outerShdw>
                </a:effectLst>
              </a:rPr>
              <a:t>د. ليلى بولقصع، جامعة أم البواقي </a:t>
            </a:r>
          </a:p>
          <a:p>
            <a:pPr algn="ctr" rtl="1"/>
            <a:r>
              <a:rPr lang="ar-DZ" sz="2000" b="1" dirty="0">
                <a:solidFill>
                  <a:schemeClr val="accent6">
                    <a:lumMod val="75000"/>
                  </a:schemeClr>
                </a:solidFill>
                <a:effectLst>
                  <a:outerShdw blurRad="38100" dist="38100" dir="2700000" algn="tl">
                    <a:srgbClr val="000000">
                      <a:alpha val="43137"/>
                    </a:srgbClr>
                  </a:outerShdw>
                </a:effectLst>
              </a:rPr>
              <a:t>أعضاء اللجنة التنظيمية</a:t>
            </a:r>
          </a:p>
          <a:p>
            <a:pPr algn="ctr" rtl="1"/>
            <a:endParaRPr lang="en-GB" dirty="0"/>
          </a:p>
        </p:txBody>
      </p:sp>
      <p:sp>
        <p:nvSpPr>
          <p:cNvPr id="23" name="ZoneTexte 22">
            <a:extLst>
              <a:ext uri="{FF2B5EF4-FFF2-40B4-BE49-F238E27FC236}">
                <a16:creationId xmlns:a16="http://schemas.microsoft.com/office/drawing/2014/main" id="{A4FF9E45-8553-C0F5-644E-9C261B1FF93C}"/>
              </a:ext>
            </a:extLst>
          </p:cNvPr>
          <p:cNvSpPr txBox="1"/>
          <p:nvPr/>
        </p:nvSpPr>
        <p:spPr>
          <a:xfrm>
            <a:off x="7049400" y="974993"/>
            <a:ext cx="3506788" cy="1475404"/>
          </a:xfrm>
          <a:prstGeom prst="rect">
            <a:avLst/>
          </a:prstGeom>
          <a:noFill/>
        </p:spPr>
        <p:txBody>
          <a:bodyPr wrap="square">
            <a:spAutoFit/>
          </a:bodyPr>
          <a:lstStyle/>
          <a:p>
            <a:pPr algn="just" rtl="1">
              <a:lnSpc>
                <a:spcPct val="107000"/>
              </a:lnSpc>
              <a:spcAft>
                <a:spcPts val="800"/>
              </a:spcAft>
              <a:buNone/>
            </a:pPr>
            <a:r>
              <a:rPr lang="ar-JO" sz="1400" kern="100" dirty="0">
                <a:effectLst/>
                <a:latin typeface="Simplified Arabic" panose="02020603050405020304" pitchFamily="18" charset="-78"/>
                <a:ea typeface="Calibri" panose="020F0502020204030204" pitchFamily="34" charset="0"/>
                <a:cs typeface="Simplified Arabic" panose="02020603050405020304" pitchFamily="18" charset="-78"/>
              </a:rPr>
              <a:t>د دلال فريد</a:t>
            </a:r>
            <a:r>
              <a:rPr lang="ar-JO" sz="1400" b="1" kern="100" dirty="0">
                <a:effectLst/>
                <a:latin typeface="Simplified Arabic" panose="02020603050405020304" pitchFamily="18" charset="-78"/>
                <a:ea typeface="Calibri" panose="020F0502020204030204" pitchFamily="34" charset="0"/>
                <a:cs typeface="Simplified Arabic" panose="02020603050405020304" pitchFamily="18" charset="-78"/>
              </a:rPr>
              <a:t> </a:t>
            </a:r>
            <a:r>
              <a:rPr lang="ar-DZ" sz="1400" b="1" kern="100" dirty="0">
                <a:effectLst/>
                <a:latin typeface="Simplified Arabic" panose="02020603050405020304" pitchFamily="18" charset="-78"/>
                <a:ea typeface="Calibri" panose="020F0502020204030204" pitchFamily="34" charset="0"/>
                <a:cs typeface="Simplified Arabic" panose="02020603050405020304" pitchFamily="18" charset="-78"/>
              </a:rPr>
              <a:t>(</a:t>
            </a:r>
            <a:r>
              <a:rPr lang="ar-DZ" sz="1400" kern="100" dirty="0">
                <a:effectLst/>
                <a:latin typeface="Simplified Arabic" panose="02020603050405020304" pitchFamily="18" charset="-78"/>
                <a:ea typeface="Calibri" panose="020F0502020204030204" pitchFamily="34" charset="0"/>
                <a:cs typeface="Simplified Arabic" panose="02020603050405020304" pitchFamily="18" charset="-78"/>
              </a:rPr>
              <a:t>جامعة ام البواقي</a:t>
            </a:r>
            <a:r>
              <a:rPr lang="ar-DZ" sz="1400" b="1" kern="100" dirty="0">
                <a:effectLst/>
                <a:latin typeface="Simplified Arabic" panose="02020603050405020304" pitchFamily="18" charset="-78"/>
                <a:ea typeface="Calibri" panose="020F0502020204030204" pitchFamily="34" charset="0"/>
                <a:cs typeface="Simplified Arabic" panose="02020603050405020304" pitchFamily="18" charset="-78"/>
              </a:rPr>
              <a:t>)،</a:t>
            </a:r>
            <a:r>
              <a:rPr lang="ar-DZ" sz="1400" kern="100" dirty="0">
                <a:effectLst/>
                <a:latin typeface="Simplified Arabic" panose="02020603050405020304" pitchFamily="18" charset="-78"/>
                <a:ea typeface="Calibri" panose="020F0502020204030204" pitchFamily="34" charset="0"/>
                <a:cs typeface="Simplified Arabic" panose="02020603050405020304" pitchFamily="18" charset="-78"/>
              </a:rPr>
              <a:t> </a:t>
            </a:r>
            <a:r>
              <a:rPr lang="ar-JO" sz="1400" kern="100" dirty="0">
                <a:effectLst/>
                <a:latin typeface="Simplified Arabic" panose="02020603050405020304" pitchFamily="18" charset="-78"/>
                <a:ea typeface="Calibri" panose="020F0502020204030204" pitchFamily="34" charset="0"/>
                <a:cs typeface="Simplified Arabic" panose="02020603050405020304" pitchFamily="18" charset="-78"/>
              </a:rPr>
              <a:t>د </a:t>
            </a:r>
            <a:r>
              <a:rPr lang="ar-JO" sz="1400" kern="100" dirty="0" err="1">
                <a:effectLst/>
                <a:latin typeface="Simplified Arabic" panose="02020603050405020304" pitchFamily="18" charset="-78"/>
                <a:ea typeface="Calibri" panose="020F0502020204030204" pitchFamily="34" charset="0"/>
                <a:cs typeface="Simplified Arabic" panose="02020603050405020304" pitchFamily="18" charset="-78"/>
              </a:rPr>
              <a:t>سعدالي</a:t>
            </a:r>
            <a:r>
              <a:rPr lang="ar-JO" sz="1400" kern="100" dirty="0">
                <a:effectLst/>
                <a:latin typeface="Simplified Arabic" panose="02020603050405020304" pitchFamily="18" charset="-78"/>
                <a:ea typeface="Calibri" panose="020F0502020204030204" pitchFamily="34" charset="0"/>
                <a:cs typeface="Simplified Arabic" panose="02020603050405020304" pitchFamily="18" charset="-78"/>
              </a:rPr>
              <a:t> بدر الدين </a:t>
            </a:r>
            <a:r>
              <a:rPr lang="ar-DZ" sz="1400" b="1" kern="100" dirty="0">
                <a:effectLst/>
                <a:latin typeface="Simplified Arabic" panose="02020603050405020304" pitchFamily="18" charset="-78"/>
                <a:ea typeface="Calibri" panose="020F0502020204030204" pitchFamily="34" charset="0"/>
                <a:cs typeface="Simplified Arabic" panose="02020603050405020304" pitchFamily="18" charset="-78"/>
              </a:rPr>
              <a:t>(</a:t>
            </a:r>
            <a:r>
              <a:rPr lang="ar-DZ" sz="1400" kern="100" dirty="0">
                <a:effectLst/>
                <a:latin typeface="Simplified Arabic" panose="02020603050405020304" pitchFamily="18" charset="-78"/>
                <a:ea typeface="Calibri" panose="020F0502020204030204" pitchFamily="34" charset="0"/>
                <a:cs typeface="Simplified Arabic" panose="02020603050405020304" pitchFamily="18" charset="-78"/>
              </a:rPr>
              <a:t>جامعة ام البواقي</a:t>
            </a:r>
            <a:r>
              <a:rPr lang="ar-DZ" sz="1400" b="1" kern="100" dirty="0">
                <a:effectLst/>
                <a:latin typeface="Simplified Arabic" panose="02020603050405020304" pitchFamily="18" charset="-78"/>
                <a:ea typeface="Calibri" panose="020F0502020204030204" pitchFamily="34" charset="0"/>
                <a:cs typeface="Simplified Arabic" panose="02020603050405020304" pitchFamily="18" charset="-78"/>
              </a:rPr>
              <a:t>)،</a:t>
            </a:r>
            <a:r>
              <a:rPr lang="ar-DZ" sz="1400" kern="100" dirty="0">
                <a:effectLst/>
                <a:latin typeface="Simplified Arabic" panose="02020603050405020304" pitchFamily="18" charset="-78"/>
                <a:ea typeface="Calibri" panose="020F0502020204030204" pitchFamily="34" charset="0"/>
                <a:cs typeface="Simplified Arabic" panose="02020603050405020304" pitchFamily="18" charset="-78"/>
              </a:rPr>
              <a:t> </a:t>
            </a:r>
            <a:r>
              <a:rPr lang="ar-JO" sz="1400" kern="100" dirty="0">
                <a:effectLst/>
                <a:latin typeface="Simplified Arabic" panose="02020603050405020304" pitchFamily="18" charset="-78"/>
                <a:ea typeface="Calibri" panose="020F0502020204030204" pitchFamily="34" charset="0"/>
                <a:cs typeface="Simplified Arabic" panose="02020603050405020304" pitchFamily="18" charset="-78"/>
              </a:rPr>
              <a:t>د نعيجة امنة </a:t>
            </a:r>
            <a:r>
              <a:rPr lang="ar-DZ" sz="1400" b="1" kern="100" dirty="0">
                <a:effectLst/>
                <a:latin typeface="Simplified Arabic" panose="02020603050405020304" pitchFamily="18" charset="-78"/>
                <a:ea typeface="Calibri" panose="020F0502020204030204" pitchFamily="34" charset="0"/>
                <a:cs typeface="Simplified Arabic" panose="02020603050405020304" pitchFamily="18" charset="-78"/>
              </a:rPr>
              <a:t>(</a:t>
            </a:r>
            <a:r>
              <a:rPr lang="ar-DZ" sz="1400" kern="100" dirty="0">
                <a:effectLst/>
                <a:latin typeface="Simplified Arabic" panose="02020603050405020304" pitchFamily="18" charset="-78"/>
                <a:ea typeface="Calibri" panose="020F0502020204030204" pitchFamily="34" charset="0"/>
                <a:cs typeface="Simplified Arabic" panose="02020603050405020304" pitchFamily="18" charset="-78"/>
              </a:rPr>
              <a:t>جامعة ام البواقي</a:t>
            </a:r>
            <a:r>
              <a:rPr lang="ar-DZ" sz="1400" b="1" kern="100" dirty="0">
                <a:effectLst/>
                <a:latin typeface="Simplified Arabic" panose="02020603050405020304" pitchFamily="18" charset="-78"/>
                <a:ea typeface="Calibri" panose="020F0502020204030204" pitchFamily="34" charset="0"/>
                <a:cs typeface="Simplified Arabic" panose="02020603050405020304" pitchFamily="18" charset="-78"/>
              </a:rPr>
              <a:t>)،</a:t>
            </a:r>
            <a:r>
              <a:rPr lang="ar-DZ" sz="1400" kern="100" dirty="0">
                <a:effectLst/>
                <a:latin typeface="Simplified Arabic" panose="02020603050405020304" pitchFamily="18" charset="-78"/>
                <a:ea typeface="Calibri" panose="020F0502020204030204" pitchFamily="34" charset="0"/>
                <a:cs typeface="Simplified Arabic" panose="02020603050405020304" pitchFamily="18" charset="-78"/>
              </a:rPr>
              <a:t> </a:t>
            </a:r>
            <a:r>
              <a:rPr lang="ar-JO" sz="1400" kern="100" dirty="0">
                <a:effectLst/>
                <a:latin typeface="Simplified Arabic" panose="02020603050405020304" pitchFamily="18" charset="-78"/>
                <a:ea typeface="Calibri" panose="020F0502020204030204" pitchFamily="34" charset="0"/>
                <a:cs typeface="Simplified Arabic" panose="02020603050405020304" pitchFamily="18" charset="-78"/>
              </a:rPr>
              <a:t>د ساكر سومية </a:t>
            </a:r>
            <a:r>
              <a:rPr lang="ar-DZ" sz="1400" b="1" kern="100" dirty="0">
                <a:effectLst/>
                <a:latin typeface="Simplified Arabic" panose="02020603050405020304" pitchFamily="18" charset="-78"/>
                <a:ea typeface="Calibri" panose="020F0502020204030204" pitchFamily="34" charset="0"/>
                <a:cs typeface="Simplified Arabic" panose="02020603050405020304" pitchFamily="18" charset="-78"/>
              </a:rPr>
              <a:t>(</a:t>
            </a:r>
            <a:r>
              <a:rPr lang="ar-DZ" sz="1400" kern="100" dirty="0">
                <a:effectLst/>
                <a:latin typeface="Simplified Arabic" panose="02020603050405020304" pitchFamily="18" charset="-78"/>
                <a:ea typeface="Calibri" panose="020F0502020204030204" pitchFamily="34" charset="0"/>
                <a:cs typeface="Simplified Arabic" panose="02020603050405020304" pitchFamily="18" charset="-78"/>
              </a:rPr>
              <a:t>جامعة ام البواقي</a:t>
            </a:r>
            <a:r>
              <a:rPr lang="ar-DZ" sz="1400" b="1" kern="100" dirty="0">
                <a:effectLst/>
                <a:latin typeface="Simplified Arabic" panose="02020603050405020304" pitchFamily="18" charset="-78"/>
                <a:ea typeface="Calibri" panose="020F0502020204030204" pitchFamily="34" charset="0"/>
                <a:cs typeface="Simplified Arabic" panose="02020603050405020304" pitchFamily="18" charset="-78"/>
              </a:rPr>
              <a:t>)،</a:t>
            </a:r>
            <a:r>
              <a:rPr lang="ar-DZ" sz="1400" kern="100" dirty="0">
                <a:effectLst/>
                <a:latin typeface="Simplified Arabic" panose="02020603050405020304" pitchFamily="18" charset="-78"/>
                <a:ea typeface="Calibri" panose="020F0502020204030204" pitchFamily="34" charset="0"/>
                <a:cs typeface="Simplified Arabic" panose="02020603050405020304" pitchFamily="18" charset="-78"/>
              </a:rPr>
              <a:t> </a:t>
            </a:r>
            <a:r>
              <a:rPr lang="ar-JO" sz="1400" kern="100" dirty="0">
                <a:effectLst/>
                <a:latin typeface="Simplified Arabic" panose="02020603050405020304" pitchFamily="18" charset="-78"/>
                <a:ea typeface="Calibri" panose="020F0502020204030204" pitchFamily="34" charset="0"/>
                <a:cs typeface="Simplified Arabic" panose="02020603050405020304" pitchFamily="18" charset="-78"/>
              </a:rPr>
              <a:t>د عميش خولة </a:t>
            </a:r>
            <a:r>
              <a:rPr lang="ar-DZ" sz="1400" b="1" kern="100" dirty="0">
                <a:effectLst/>
                <a:latin typeface="Simplified Arabic" panose="02020603050405020304" pitchFamily="18" charset="-78"/>
                <a:ea typeface="Calibri" panose="020F0502020204030204" pitchFamily="34" charset="0"/>
                <a:cs typeface="Simplified Arabic" panose="02020603050405020304" pitchFamily="18" charset="-78"/>
              </a:rPr>
              <a:t>(</a:t>
            </a:r>
            <a:r>
              <a:rPr lang="ar-DZ" sz="1400" kern="100" dirty="0">
                <a:effectLst/>
                <a:latin typeface="Simplified Arabic" panose="02020603050405020304" pitchFamily="18" charset="-78"/>
                <a:ea typeface="Calibri" panose="020F0502020204030204" pitchFamily="34" charset="0"/>
                <a:cs typeface="Simplified Arabic" panose="02020603050405020304" pitchFamily="18" charset="-78"/>
              </a:rPr>
              <a:t>جامعة ام البواقي</a:t>
            </a:r>
            <a:r>
              <a:rPr lang="ar-DZ" sz="1400" b="1" kern="100" dirty="0">
                <a:effectLst/>
                <a:latin typeface="Simplified Arabic" panose="02020603050405020304" pitchFamily="18" charset="-78"/>
                <a:ea typeface="Calibri" panose="020F0502020204030204" pitchFamily="34" charset="0"/>
                <a:cs typeface="Simplified Arabic" panose="02020603050405020304" pitchFamily="18" charset="-78"/>
              </a:rPr>
              <a:t>)،</a:t>
            </a:r>
            <a:r>
              <a:rPr lang="ar-DZ" sz="1400" kern="100" dirty="0">
                <a:effectLst/>
                <a:latin typeface="Simplified Arabic" panose="02020603050405020304" pitchFamily="18" charset="-78"/>
                <a:ea typeface="Calibri" panose="020F0502020204030204" pitchFamily="34" charset="0"/>
                <a:cs typeface="Simplified Arabic" panose="02020603050405020304" pitchFamily="18" charset="-78"/>
              </a:rPr>
              <a:t> </a:t>
            </a:r>
            <a:r>
              <a:rPr lang="ar-JO" sz="1400" kern="100" dirty="0">
                <a:effectLst/>
                <a:latin typeface="Simplified Arabic" panose="02020603050405020304" pitchFamily="18" charset="-78"/>
                <a:ea typeface="Calibri" panose="020F0502020204030204" pitchFamily="34" charset="0"/>
                <a:cs typeface="Simplified Arabic" panose="02020603050405020304" pitchFamily="18" charset="-78"/>
              </a:rPr>
              <a:t>د عيبش </a:t>
            </a:r>
            <a:r>
              <a:rPr lang="ar-JO" sz="1400" kern="100" dirty="0" err="1">
                <a:effectLst/>
                <a:latin typeface="Simplified Arabic" panose="02020603050405020304" pitchFamily="18" charset="-78"/>
                <a:ea typeface="Calibri" panose="020F0502020204030204" pitchFamily="34" charset="0"/>
                <a:cs typeface="Simplified Arabic" panose="02020603050405020304" pitchFamily="18" charset="-78"/>
              </a:rPr>
              <a:t>روفيدة</a:t>
            </a:r>
            <a:r>
              <a:rPr lang="ar-JO" sz="1400" kern="100" dirty="0">
                <a:effectLst/>
                <a:latin typeface="Simplified Arabic" panose="02020603050405020304" pitchFamily="18" charset="-78"/>
                <a:ea typeface="Calibri" panose="020F0502020204030204" pitchFamily="34" charset="0"/>
                <a:cs typeface="Simplified Arabic" panose="02020603050405020304" pitchFamily="18" charset="-78"/>
              </a:rPr>
              <a:t> </a:t>
            </a:r>
            <a:r>
              <a:rPr lang="ar-DZ" sz="1400" b="1" kern="100" dirty="0">
                <a:effectLst/>
                <a:latin typeface="Simplified Arabic" panose="02020603050405020304" pitchFamily="18" charset="-78"/>
                <a:ea typeface="Calibri" panose="020F0502020204030204" pitchFamily="34" charset="0"/>
                <a:cs typeface="Simplified Arabic" panose="02020603050405020304" pitchFamily="18" charset="-78"/>
              </a:rPr>
              <a:t>(</a:t>
            </a:r>
            <a:r>
              <a:rPr lang="ar-DZ" sz="1400" kern="100" dirty="0">
                <a:effectLst/>
                <a:latin typeface="Simplified Arabic" panose="02020603050405020304" pitchFamily="18" charset="-78"/>
                <a:ea typeface="Calibri" panose="020F0502020204030204" pitchFamily="34" charset="0"/>
                <a:cs typeface="Simplified Arabic" panose="02020603050405020304" pitchFamily="18" charset="-78"/>
              </a:rPr>
              <a:t>جامعة ام البواقي</a:t>
            </a:r>
            <a:r>
              <a:rPr lang="ar-DZ" sz="1400" b="1" kern="100" dirty="0">
                <a:effectLst/>
                <a:latin typeface="Simplified Arabic" panose="02020603050405020304" pitchFamily="18" charset="-78"/>
                <a:ea typeface="Calibri" panose="020F0502020204030204" pitchFamily="34" charset="0"/>
                <a:cs typeface="Simplified Arabic" panose="02020603050405020304" pitchFamily="18" charset="-78"/>
              </a:rPr>
              <a:t>)،</a:t>
            </a:r>
            <a:r>
              <a:rPr lang="ar-DZ" sz="1400" kern="100" dirty="0">
                <a:effectLst/>
                <a:latin typeface="Simplified Arabic" panose="02020603050405020304" pitchFamily="18" charset="-78"/>
                <a:ea typeface="Calibri" panose="020F0502020204030204" pitchFamily="34" charset="0"/>
                <a:cs typeface="Simplified Arabic" panose="02020603050405020304" pitchFamily="18" charset="-78"/>
              </a:rPr>
              <a:t> </a:t>
            </a:r>
            <a:r>
              <a:rPr lang="ar-JO" sz="1400" kern="100" dirty="0">
                <a:effectLst/>
                <a:latin typeface="Simplified Arabic" panose="02020603050405020304" pitchFamily="18" charset="-78"/>
                <a:ea typeface="Calibri" panose="020F0502020204030204" pitchFamily="34" charset="0"/>
                <a:cs typeface="Simplified Arabic" panose="02020603050405020304" pitchFamily="18" charset="-78"/>
              </a:rPr>
              <a:t>د مراكشي امينة </a:t>
            </a:r>
            <a:r>
              <a:rPr lang="ar-DZ" sz="1400" b="1" kern="100" dirty="0">
                <a:effectLst/>
                <a:latin typeface="Simplified Arabic" panose="02020603050405020304" pitchFamily="18" charset="-78"/>
                <a:ea typeface="Calibri" panose="020F0502020204030204" pitchFamily="34" charset="0"/>
                <a:cs typeface="Simplified Arabic" panose="02020603050405020304" pitchFamily="18" charset="-78"/>
              </a:rPr>
              <a:t>(</a:t>
            </a:r>
            <a:r>
              <a:rPr lang="ar-DZ" sz="1400" kern="100" dirty="0">
                <a:effectLst/>
                <a:latin typeface="Simplified Arabic" panose="02020603050405020304" pitchFamily="18" charset="-78"/>
                <a:ea typeface="Calibri" panose="020F0502020204030204" pitchFamily="34" charset="0"/>
                <a:cs typeface="Simplified Arabic" panose="02020603050405020304" pitchFamily="18" charset="-78"/>
              </a:rPr>
              <a:t>جامعة ام البواقي</a:t>
            </a:r>
            <a:r>
              <a:rPr lang="ar-DZ" sz="1400" b="1" kern="100" dirty="0">
                <a:effectLst/>
                <a:latin typeface="Simplified Arabic" panose="02020603050405020304" pitchFamily="18" charset="-78"/>
                <a:ea typeface="Calibri" panose="020F0502020204030204" pitchFamily="34" charset="0"/>
                <a:cs typeface="Simplified Arabic" panose="02020603050405020304" pitchFamily="18" charset="-78"/>
              </a:rPr>
              <a:t>)،</a:t>
            </a:r>
            <a:r>
              <a:rPr lang="ar-DZ" sz="1400" kern="100" dirty="0">
                <a:effectLst/>
                <a:latin typeface="Simplified Arabic" panose="02020603050405020304" pitchFamily="18" charset="-78"/>
                <a:ea typeface="Calibri" panose="020F0502020204030204" pitchFamily="34" charset="0"/>
                <a:cs typeface="Simplified Arabic" panose="02020603050405020304" pitchFamily="18" charset="-78"/>
              </a:rPr>
              <a:t> </a:t>
            </a:r>
            <a:r>
              <a:rPr lang="ar-JO" sz="1400" kern="100" dirty="0">
                <a:effectLst/>
                <a:latin typeface="Simplified Arabic" panose="02020603050405020304" pitchFamily="18" charset="-78"/>
                <a:ea typeface="Calibri" panose="020F0502020204030204" pitchFamily="34" charset="0"/>
                <a:cs typeface="Simplified Arabic" panose="02020603050405020304" pitchFamily="18" charset="-78"/>
              </a:rPr>
              <a:t>د قادري مريم </a:t>
            </a:r>
            <a:r>
              <a:rPr lang="ar-DZ" sz="1400" b="1" kern="100" dirty="0">
                <a:effectLst/>
                <a:latin typeface="Simplified Arabic" panose="02020603050405020304" pitchFamily="18" charset="-78"/>
                <a:ea typeface="Calibri" panose="020F0502020204030204" pitchFamily="34" charset="0"/>
                <a:cs typeface="Simplified Arabic" panose="02020603050405020304" pitchFamily="18" charset="-78"/>
              </a:rPr>
              <a:t>(</a:t>
            </a:r>
            <a:r>
              <a:rPr lang="ar-DZ" sz="1400" kern="100" dirty="0">
                <a:effectLst/>
                <a:latin typeface="Simplified Arabic" panose="02020603050405020304" pitchFamily="18" charset="-78"/>
                <a:ea typeface="Calibri" panose="020F0502020204030204" pitchFamily="34" charset="0"/>
                <a:cs typeface="Simplified Arabic" panose="02020603050405020304" pitchFamily="18" charset="-78"/>
              </a:rPr>
              <a:t>جامعة ام البواقي</a:t>
            </a:r>
            <a:r>
              <a:rPr lang="ar-DZ" sz="1400" b="1" kern="100" dirty="0">
                <a:effectLst/>
                <a:latin typeface="Simplified Arabic" panose="02020603050405020304" pitchFamily="18" charset="-78"/>
                <a:ea typeface="Calibri" panose="020F0502020204030204" pitchFamily="34" charset="0"/>
                <a:cs typeface="Simplified Arabic" panose="02020603050405020304" pitchFamily="18" charset="-78"/>
              </a:rPr>
              <a:t>)،</a:t>
            </a:r>
            <a:r>
              <a:rPr lang="ar-DZ" sz="1400" kern="100" dirty="0">
                <a:effectLst/>
                <a:latin typeface="Simplified Arabic" panose="02020603050405020304" pitchFamily="18" charset="-78"/>
                <a:ea typeface="Calibri" panose="020F0502020204030204" pitchFamily="34" charset="0"/>
                <a:cs typeface="Simplified Arabic" panose="02020603050405020304" pitchFamily="18" charset="-78"/>
              </a:rPr>
              <a:t> </a:t>
            </a:r>
            <a:r>
              <a:rPr lang="ar-JO" sz="1400" kern="100" dirty="0">
                <a:effectLst/>
                <a:latin typeface="Simplified Arabic" panose="02020603050405020304" pitchFamily="18" charset="-78"/>
                <a:ea typeface="Calibri" panose="020F0502020204030204" pitchFamily="34" charset="0"/>
                <a:cs typeface="Simplified Arabic" panose="02020603050405020304" pitchFamily="18" charset="-78"/>
              </a:rPr>
              <a:t>امال بن زاوي </a:t>
            </a:r>
            <a:r>
              <a:rPr lang="ar-DZ" sz="1400" b="1" kern="100" dirty="0">
                <a:effectLst/>
                <a:latin typeface="Simplified Arabic" panose="02020603050405020304" pitchFamily="18" charset="-78"/>
                <a:ea typeface="Calibri" panose="020F0502020204030204" pitchFamily="34" charset="0"/>
                <a:cs typeface="Simplified Arabic" panose="02020603050405020304" pitchFamily="18" charset="-78"/>
              </a:rPr>
              <a:t>(</a:t>
            </a:r>
            <a:r>
              <a:rPr lang="ar-DZ" sz="1400" kern="100" dirty="0">
                <a:effectLst/>
                <a:latin typeface="Simplified Arabic" panose="02020603050405020304" pitchFamily="18" charset="-78"/>
                <a:ea typeface="Calibri" panose="020F0502020204030204" pitchFamily="34" charset="0"/>
                <a:cs typeface="Simplified Arabic" panose="02020603050405020304" pitchFamily="18" charset="-78"/>
              </a:rPr>
              <a:t>جامعة ام البواقي</a:t>
            </a:r>
            <a:r>
              <a:rPr lang="ar-DZ" sz="1400" b="1" kern="100" dirty="0">
                <a:effectLst/>
                <a:latin typeface="Simplified Arabic" panose="02020603050405020304" pitchFamily="18" charset="-78"/>
                <a:ea typeface="Calibri" panose="020F0502020204030204" pitchFamily="34" charset="0"/>
                <a:cs typeface="Simplified Arabic" panose="02020603050405020304" pitchFamily="18" charset="-78"/>
              </a:rPr>
              <a:t>).</a:t>
            </a:r>
          </a:p>
        </p:txBody>
      </p:sp>
      <p:sp>
        <p:nvSpPr>
          <p:cNvPr id="31" name="ZoneTexte 30">
            <a:extLst>
              <a:ext uri="{FF2B5EF4-FFF2-40B4-BE49-F238E27FC236}">
                <a16:creationId xmlns:a16="http://schemas.microsoft.com/office/drawing/2014/main" id="{9624B2F6-9911-6B78-3CE2-CAE36D6E118C}"/>
              </a:ext>
            </a:extLst>
          </p:cNvPr>
          <p:cNvSpPr txBox="1"/>
          <p:nvPr/>
        </p:nvSpPr>
        <p:spPr bwMode="auto">
          <a:xfrm>
            <a:off x="6737485" y="2323954"/>
            <a:ext cx="3930766" cy="3370153"/>
          </a:xfrm>
          <a:prstGeom prst="rect">
            <a:avLst/>
          </a:prstGeom>
          <a:noFill/>
        </p:spPr>
        <p:txBody>
          <a:bodyPr wrap="square">
            <a:spAutoFit/>
          </a:bodyPr>
          <a:lstStyle/>
          <a:p>
            <a:pPr algn="r" rtl="1" eaLnBrk="1" fontAlgn="auto" hangingPunct="1">
              <a:lnSpc>
                <a:spcPct val="150000"/>
              </a:lnSpc>
              <a:spcBef>
                <a:spcPts val="0"/>
              </a:spcBef>
              <a:spcAft>
                <a:spcPts val="500"/>
              </a:spcAft>
              <a:defRPr/>
            </a:pPr>
            <a:r>
              <a:rPr lang="ar-JO" sz="1600" b="1" dirty="0">
                <a:solidFill>
                  <a:schemeClr val="accent6">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شروط المشاركة:</a:t>
            </a:r>
          </a:p>
          <a:p>
            <a:pPr algn="just" rtl="1" eaLnBrk="1" fontAlgn="auto" hangingPunct="1">
              <a:spcBef>
                <a:spcPts val="0"/>
              </a:spcBef>
              <a:spcAft>
                <a:spcPts val="500"/>
              </a:spcAft>
              <a:defRPr/>
            </a:pPr>
            <a:r>
              <a:rPr lang="ar-DZ" sz="1400" dirty="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ar-DZ" sz="1400" dirty="0">
                <a:solidFill>
                  <a:prstClr val="black"/>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ارتباط المداخلة بأحد محاور الملتقى</a:t>
            </a:r>
          </a:p>
          <a:p>
            <a:pPr algn="just" rtl="1" eaLnBrk="1" fontAlgn="auto" hangingPunct="1">
              <a:spcBef>
                <a:spcPts val="0"/>
              </a:spcBef>
              <a:spcAft>
                <a:spcPts val="500"/>
              </a:spcAft>
              <a:defRPr/>
            </a:pPr>
            <a:r>
              <a:rPr lang="ar-DZ" sz="1400" dirty="0">
                <a:solidFill>
                  <a:prstClr val="black"/>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أن يكون البحث اصيلا غير منشور. </a:t>
            </a:r>
          </a:p>
          <a:p>
            <a:pPr algn="just" rtl="1" eaLnBrk="1" fontAlgn="auto" hangingPunct="1">
              <a:spcBef>
                <a:spcPts val="0"/>
              </a:spcBef>
              <a:spcAft>
                <a:spcPts val="500"/>
              </a:spcAft>
              <a:defRPr/>
            </a:pPr>
            <a:r>
              <a:rPr lang="ar-DZ" sz="1400" dirty="0">
                <a:solidFill>
                  <a:prstClr val="black"/>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ان لا يقل البحث عن 10 صفحات و لا يزيد عن 20 ص</a:t>
            </a:r>
          </a:p>
          <a:p>
            <a:pPr algn="just" rtl="1" eaLnBrk="1" fontAlgn="auto" hangingPunct="1">
              <a:spcBef>
                <a:spcPts val="0"/>
              </a:spcBef>
              <a:spcAft>
                <a:spcPts val="500"/>
              </a:spcAft>
              <a:defRPr/>
            </a:pPr>
            <a:r>
              <a:rPr lang="ar-DZ" sz="1400" dirty="0">
                <a:solidFill>
                  <a:prstClr val="black"/>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عنوان المداخلة  بالغة الفرنسية والانجليزية يكتب بخط  </a:t>
            </a:r>
            <a:r>
              <a:rPr lang="fr-FR" sz="1400" dirty="0">
                <a:solidFill>
                  <a:prstClr val="black"/>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times new roman</a:t>
            </a:r>
            <a:r>
              <a:rPr lang="ar-DZ" sz="1400" dirty="0">
                <a:solidFill>
                  <a:prstClr val="black"/>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fr-FR" sz="1400" dirty="0">
                <a:solidFill>
                  <a:prstClr val="black"/>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majuscule, gras</a:t>
            </a:r>
            <a:r>
              <a:rPr lang="ar-DZ" sz="1400" dirty="0">
                <a:solidFill>
                  <a:prstClr val="black"/>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حجم .14 والمداخلات تكتب بخط </a:t>
            </a:r>
            <a:r>
              <a:rPr lang="fr-FR" sz="1400" dirty="0">
                <a:solidFill>
                  <a:prstClr val="black"/>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times new roman,. </a:t>
            </a:r>
            <a:r>
              <a:rPr lang="ar-DZ" sz="1400" dirty="0">
                <a:solidFill>
                  <a:prstClr val="black"/>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بحجم 12</a:t>
            </a:r>
          </a:p>
          <a:p>
            <a:pPr algn="just" rtl="1" eaLnBrk="1" fontAlgn="auto" hangingPunct="1">
              <a:spcBef>
                <a:spcPts val="0"/>
              </a:spcBef>
              <a:spcAft>
                <a:spcPts val="500"/>
              </a:spcAft>
              <a:defRPr/>
            </a:pPr>
            <a:r>
              <a:rPr lang="ar-DZ" sz="1400" dirty="0">
                <a:solidFill>
                  <a:prstClr val="black"/>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-ملخص من 500 كلمة و 05 كلمات مفتاحية على الأقل</a:t>
            </a:r>
          </a:p>
          <a:p>
            <a:pPr algn="just" rtl="1" eaLnBrk="1" fontAlgn="auto" hangingPunct="1">
              <a:spcBef>
                <a:spcPts val="0"/>
              </a:spcBef>
              <a:spcAft>
                <a:spcPts val="500"/>
              </a:spcAft>
              <a:defRPr/>
            </a:pPr>
            <a:r>
              <a:rPr lang="ar-DZ" sz="1400" dirty="0">
                <a:solidFill>
                  <a:prstClr val="black"/>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عنوان المداخلات باللغة العربية تكتب بخط  عريض </a:t>
            </a:r>
            <a:r>
              <a:rPr lang="fr-FR" sz="1400" dirty="0" err="1">
                <a:solidFill>
                  <a:prstClr val="black"/>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Simplified</a:t>
            </a:r>
            <a:r>
              <a:rPr lang="fr-FR" sz="1400" dirty="0">
                <a:solidFill>
                  <a:prstClr val="black"/>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fr-FR" sz="1400" dirty="0" err="1">
                <a:solidFill>
                  <a:prstClr val="black"/>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Arabic</a:t>
            </a:r>
            <a:r>
              <a:rPr lang="fr-FR" sz="1400" dirty="0">
                <a:solidFill>
                  <a:prstClr val="black"/>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DZ" sz="1400" dirty="0">
                <a:solidFill>
                  <a:prstClr val="black"/>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14.  و المداخلات بخط . </a:t>
            </a:r>
            <a:r>
              <a:rPr lang="fr-FR" sz="1400" dirty="0" err="1">
                <a:solidFill>
                  <a:prstClr val="black"/>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Simplified</a:t>
            </a:r>
            <a:r>
              <a:rPr lang="fr-FR" sz="1400" dirty="0">
                <a:solidFill>
                  <a:prstClr val="black"/>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fr-FR" sz="1400" dirty="0" err="1">
                <a:solidFill>
                  <a:prstClr val="black"/>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Arabic</a:t>
            </a:r>
            <a:r>
              <a:rPr lang="fr-FR" sz="1400" dirty="0">
                <a:solidFill>
                  <a:prstClr val="black"/>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DZ" sz="1400" dirty="0">
                <a:solidFill>
                  <a:prstClr val="black"/>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12</a:t>
            </a:r>
          </a:p>
          <a:p>
            <a:pPr marL="285750" indent="-285750" algn="just" rtl="1" eaLnBrk="1" fontAlgn="auto" hangingPunct="1">
              <a:spcBef>
                <a:spcPts val="0"/>
              </a:spcBef>
              <a:spcAft>
                <a:spcPts val="500"/>
              </a:spcAft>
              <a:buFontTx/>
              <a:buChar char="-"/>
              <a:defRPr/>
            </a:pPr>
            <a:r>
              <a:rPr lang="ar-DZ" sz="1400" dirty="0">
                <a:solidFill>
                  <a:prstClr val="black"/>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تنشر المداخلات المقبولة في مجلة علمية ذات رقمًا دوليًا معياريًا</a:t>
            </a:r>
            <a:r>
              <a:rPr lang="fr-FR" sz="1400" dirty="0">
                <a:solidFill>
                  <a:prstClr val="black"/>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ISBN.</a:t>
            </a:r>
            <a:endParaRPr lang="ar-DZ" sz="1400" dirty="0">
              <a:solidFill>
                <a:prstClr val="black"/>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2" name="ZoneTexte 31">
            <a:extLst>
              <a:ext uri="{FF2B5EF4-FFF2-40B4-BE49-F238E27FC236}">
                <a16:creationId xmlns:a16="http://schemas.microsoft.com/office/drawing/2014/main" id="{55EA40D6-A327-7DCF-AFE2-21B5C43E5D6B}"/>
              </a:ext>
            </a:extLst>
          </p:cNvPr>
          <p:cNvSpPr txBox="1"/>
          <p:nvPr/>
        </p:nvSpPr>
        <p:spPr bwMode="auto">
          <a:xfrm>
            <a:off x="7024826" y="5538112"/>
            <a:ext cx="3617913" cy="338137"/>
          </a:xfrm>
          <a:prstGeom prst="rect">
            <a:avLst/>
          </a:prstGeom>
          <a:noFill/>
        </p:spPr>
        <p:txBody>
          <a:bodyPr>
            <a:spAutoFit/>
          </a:bodyPr>
          <a:lstStyle/>
          <a:p>
            <a:pPr algn="r" eaLnBrk="1" fontAlgn="auto" hangingPunct="1">
              <a:spcBef>
                <a:spcPts val="0"/>
              </a:spcBef>
              <a:spcAft>
                <a:spcPts val="0"/>
              </a:spcAft>
              <a:defRPr/>
            </a:pPr>
            <a:r>
              <a:rPr lang="ar-JO" sz="1600" b="1" dirty="0">
                <a:solidFill>
                  <a:schemeClr val="accent6">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لغات </a:t>
            </a:r>
            <a:r>
              <a:rPr lang="ar-DZ" sz="1600" b="1" dirty="0">
                <a:solidFill>
                  <a:schemeClr val="accent6">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المشاركة</a:t>
            </a:r>
            <a:r>
              <a:rPr lang="ar-DZ" sz="1600" b="1" dirty="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ar-JO" sz="1600" dirty="0">
                <a:solidFill>
                  <a:prstClr val="black"/>
                </a:solidFill>
                <a:latin typeface="Times New Roman" panose="02020603050405020304" pitchFamily="18" charset="0"/>
                <a:cs typeface="Times New Roman" panose="02020603050405020304" pitchFamily="18" charset="0"/>
              </a:rPr>
              <a:t>العربية،</a:t>
            </a:r>
            <a:r>
              <a:rPr lang="ar-DZ" sz="1600" b="1" dirty="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ا</a:t>
            </a:r>
            <a:r>
              <a:rPr lang="ar-JO" sz="1600" dirty="0">
                <a:solidFill>
                  <a:prstClr val="black"/>
                </a:solidFill>
                <a:latin typeface="Times New Roman" panose="02020603050405020304" pitchFamily="18" charset="0"/>
                <a:cs typeface="Times New Roman" panose="02020603050405020304" pitchFamily="18" charset="0"/>
              </a:rPr>
              <a:t>لإنجليزية، الفرنسية</a:t>
            </a:r>
            <a:endParaRPr lang="fr-FR" sz="1600" dirty="0">
              <a:solidFill>
                <a:prstClr val="black"/>
              </a:solidFill>
              <a:latin typeface="Times New Roman" panose="02020603050405020304" pitchFamily="18" charset="0"/>
              <a:cs typeface="Times New Roman" panose="02020603050405020304" pitchFamily="18" charset="0"/>
            </a:endParaRPr>
          </a:p>
        </p:txBody>
      </p:sp>
      <p:sp>
        <p:nvSpPr>
          <p:cNvPr id="33" name="ZoneTexte 32">
            <a:extLst>
              <a:ext uri="{FF2B5EF4-FFF2-40B4-BE49-F238E27FC236}">
                <a16:creationId xmlns:a16="http://schemas.microsoft.com/office/drawing/2014/main" id="{634C8452-7BD5-3E10-C3DE-734F90A6E7B6}"/>
              </a:ext>
            </a:extLst>
          </p:cNvPr>
          <p:cNvSpPr txBox="1"/>
          <p:nvPr/>
        </p:nvSpPr>
        <p:spPr bwMode="auto">
          <a:xfrm>
            <a:off x="7818438" y="6981733"/>
            <a:ext cx="2516188" cy="523875"/>
          </a:xfrm>
          <a:prstGeom prst="rect">
            <a:avLst/>
          </a:prstGeom>
          <a:noFill/>
        </p:spPr>
        <p:txBody>
          <a:bodyPr wrap="none">
            <a:spAutoFit/>
          </a:bodyPr>
          <a:lstStyle/>
          <a:p>
            <a:pPr algn="ctr" rtl="1" eaLnBrk="1" fontAlgn="auto" hangingPunct="1">
              <a:spcBef>
                <a:spcPts val="0"/>
              </a:spcBef>
              <a:spcAft>
                <a:spcPts val="0"/>
              </a:spcAft>
              <a:defRPr/>
            </a:pPr>
            <a:r>
              <a:rPr lang="ar-DZ" sz="1400" b="1" dirty="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كل المداخلات ترسل الى البريد الالكتروني</a:t>
            </a:r>
          </a:p>
          <a:p>
            <a:pPr algn="ctr" rtl="1" eaLnBrk="1" fontAlgn="auto" hangingPunct="1">
              <a:spcBef>
                <a:spcPts val="0"/>
              </a:spcBef>
              <a:spcAft>
                <a:spcPts val="0"/>
              </a:spcAft>
              <a:defRPr/>
            </a:pPr>
            <a:r>
              <a:rPr lang="ar-DZ" sz="1400" b="1" dirty="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1400" b="1" dirty="0">
                <a:latin typeface="Times New Roman" panose="02020603050405020304" pitchFamily="18" charset="0"/>
                <a:cs typeface="Times New Roman" panose="02020603050405020304" pitchFamily="18" charset="0"/>
              </a:rPr>
              <a:t> </a:t>
            </a:r>
            <a:r>
              <a:rPr lang="fr-FR" sz="1400" b="1" dirty="0">
                <a:solidFill>
                  <a:prstClr val="black"/>
                </a:solidFill>
                <a:latin typeface="Times New Roman" panose="02020603050405020304" pitchFamily="18" charset="0"/>
                <a:cs typeface="Times New Roman" panose="02020603050405020304" pitchFamily="18" charset="0"/>
              </a:rPr>
              <a:t> </a:t>
            </a:r>
            <a:r>
              <a:rPr lang="fr-FR" sz="1400" b="1" dirty="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hlinkClick r:id="rId3"/>
              </a:rPr>
              <a:t>nccs@univ-oeb.dz</a:t>
            </a:r>
            <a:r>
              <a:rPr lang="ar-DZ" sz="1400" b="1" dirty="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fr-FR" sz="1400" b="1" dirty="0">
              <a:solidFill>
                <a:prstClr val="black"/>
              </a:solidFill>
              <a:latin typeface="Times New Roman" panose="02020603050405020304" pitchFamily="18" charset="0"/>
              <a:cs typeface="Times New Roman" panose="02020603050405020304" pitchFamily="18" charset="0"/>
            </a:endParaRPr>
          </a:p>
        </p:txBody>
      </p:sp>
      <p:sp>
        <p:nvSpPr>
          <p:cNvPr id="34" name="ZoneTexte 33">
            <a:extLst>
              <a:ext uri="{FF2B5EF4-FFF2-40B4-BE49-F238E27FC236}">
                <a16:creationId xmlns:a16="http://schemas.microsoft.com/office/drawing/2014/main" id="{7DBAE6D9-8EB7-9814-DD02-52833048F6F2}"/>
              </a:ext>
            </a:extLst>
          </p:cNvPr>
          <p:cNvSpPr txBox="1"/>
          <p:nvPr/>
        </p:nvSpPr>
        <p:spPr bwMode="auto">
          <a:xfrm>
            <a:off x="9331325" y="5815461"/>
            <a:ext cx="1214438" cy="338137"/>
          </a:xfrm>
          <a:prstGeom prst="rect">
            <a:avLst/>
          </a:prstGeom>
          <a:noFill/>
        </p:spPr>
        <p:txBody>
          <a:bodyPr wrap="none">
            <a:spAutoFit/>
          </a:bodyPr>
          <a:lstStyle/>
          <a:p>
            <a:pPr eaLnBrk="1" fontAlgn="auto" hangingPunct="1">
              <a:spcBef>
                <a:spcPts val="0"/>
              </a:spcBef>
              <a:spcAft>
                <a:spcPts val="0"/>
              </a:spcAft>
              <a:defRPr/>
            </a:pPr>
            <a:r>
              <a:rPr lang="ar-JO" sz="1600" b="1" dirty="0">
                <a:solidFill>
                  <a:schemeClr val="accent6">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رسوم المشاركة</a:t>
            </a:r>
            <a:endParaRPr lang="fr-FR" sz="1600" b="1" dirty="0">
              <a:solidFill>
                <a:schemeClr val="accent6">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7296" name="ZoneTexte 17">
            <a:extLst>
              <a:ext uri="{FF2B5EF4-FFF2-40B4-BE49-F238E27FC236}">
                <a16:creationId xmlns:a16="http://schemas.microsoft.com/office/drawing/2014/main" id="{1B77710B-6E6E-8121-36EE-EDD05EDE7E6C}"/>
              </a:ext>
            </a:extLst>
          </p:cNvPr>
          <p:cNvSpPr txBox="1">
            <a:spLocks noChangeArrowheads="1"/>
          </p:cNvSpPr>
          <p:nvPr/>
        </p:nvSpPr>
        <p:spPr bwMode="auto">
          <a:xfrm>
            <a:off x="8541525" y="6036615"/>
            <a:ext cx="2004238" cy="10620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eaLnBrk="1" hangingPunct="1">
              <a:lnSpc>
                <a:spcPct val="150000"/>
              </a:lnSpc>
            </a:pPr>
            <a:r>
              <a:rPr lang="ar-DZ" altLang="fr-FR" sz="1400" dirty="0">
                <a:solidFill>
                  <a:srgbClr val="000000"/>
                </a:solidFill>
                <a:latin typeface="Times New Roman" panose="02020603050405020304" pitchFamily="18" charset="0"/>
                <a:cs typeface="Times New Roman" panose="02020603050405020304" pitchFamily="18" charset="0"/>
              </a:rPr>
              <a:t>-</a:t>
            </a:r>
            <a:r>
              <a:rPr lang="ar-JO" altLang="fr-FR" sz="1400" dirty="0">
                <a:solidFill>
                  <a:srgbClr val="000000"/>
                </a:solidFill>
                <a:latin typeface="Times New Roman" panose="02020603050405020304" pitchFamily="18" charset="0"/>
                <a:cs typeface="Times New Roman" panose="02020603050405020304" pitchFamily="18" charset="0"/>
              </a:rPr>
              <a:t>الأساتذة </a:t>
            </a:r>
            <a:r>
              <a:rPr lang="ar-DZ" altLang="fr-FR" sz="1400" dirty="0">
                <a:solidFill>
                  <a:srgbClr val="000000"/>
                </a:solidFill>
                <a:latin typeface="Times New Roman" panose="02020603050405020304" pitchFamily="18" charset="0"/>
                <a:cs typeface="Times New Roman" panose="02020603050405020304" pitchFamily="18" charset="0"/>
              </a:rPr>
              <a:t>،</a:t>
            </a:r>
            <a:r>
              <a:rPr lang="ar-JO" altLang="fr-FR" sz="1400" dirty="0">
                <a:solidFill>
                  <a:srgbClr val="000000"/>
                </a:solidFill>
                <a:latin typeface="Times New Roman" panose="02020603050405020304" pitchFamily="18" charset="0"/>
                <a:cs typeface="Times New Roman" panose="02020603050405020304" pitchFamily="18" charset="0"/>
              </a:rPr>
              <a:t>الباحثون</a:t>
            </a:r>
            <a:r>
              <a:rPr lang="ar-DZ" altLang="fr-FR" sz="1400" dirty="0">
                <a:solidFill>
                  <a:srgbClr val="000000"/>
                </a:solidFill>
                <a:latin typeface="Times New Roman" panose="02020603050405020304" pitchFamily="18" charset="0"/>
                <a:cs typeface="Times New Roman" panose="02020603050405020304" pitchFamily="18" charset="0"/>
              </a:rPr>
              <a:t>، </a:t>
            </a:r>
            <a:r>
              <a:rPr lang="ar-JO" altLang="fr-FR" sz="1400" dirty="0">
                <a:solidFill>
                  <a:srgbClr val="000000"/>
                </a:solidFill>
                <a:latin typeface="Times New Roman" panose="02020603050405020304" pitchFamily="18" charset="0"/>
                <a:cs typeface="Times New Roman" panose="02020603050405020304" pitchFamily="18" charset="0"/>
              </a:rPr>
              <a:t>: </a:t>
            </a:r>
            <a:r>
              <a:rPr lang="ar-DZ" altLang="fr-FR" sz="1400" dirty="0">
                <a:solidFill>
                  <a:srgbClr val="000000"/>
                </a:solidFill>
                <a:latin typeface="Times New Roman" panose="02020603050405020304" pitchFamily="18" charset="0"/>
                <a:cs typeface="Times New Roman" panose="02020603050405020304" pitchFamily="18" charset="0"/>
              </a:rPr>
              <a:t>3</a:t>
            </a:r>
            <a:r>
              <a:rPr lang="ar-JO" altLang="fr-FR" sz="1400" dirty="0">
                <a:solidFill>
                  <a:srgbClr val="000000"/>
                </a:solidFill>
                <a:latin typeface="Times New Roman" panose="02020603050405020304" pitchFamily="18" charset="0"/>
                <a:cs typeface="Times New Roman" panose="02020603050405020304" pitchFamily="18" charset="0"/>
              </a:rPr>
              <a:t>000 دج</a:t>
            </a:r>
          </a:p>
          <a:p>
            <a:pPr algn="r" eaLnBrk="1" hangingPunct="1">
              <a:lnSpc>
                <a:spcPct val="150000"/>
              </a:lnSpc>
            </a:pPr>
            <a:r>
              <a:rPr lang="ar-DZ" altLang="fr-FR" sz="1400" dirty="0">
                <a:solidFill>
                  <a:srgbClr val="000000"/>
                </a:solidFill>
                <a:latin typeface="Times New Roman" panose="02020603050405020304" pitchFamily="18" charset="0"/>
                <a:cs typeface="Times New Roman" panose="02020603050405020304" pitchFamily="18" charset="0"/>
              </a:rPr>
              <a:t>-</a:t>
            </a:r>
            <a:r>
              <a:rPr lang="ar-JO" altLang="fr-FR" sz="1400" dirty="0">
                <a:solidFill>
                  <a:srgbClr val="000000"/>
                </a:solidFill>
                <a:latin typeface="Times New Roman" panose="02020603050405020304" pitchFamily="18" charset="0"/>
                <a:cs typeface="Times New Roman" panose="02020603050405020304" pitchFamily="18" charset="0"/>
              </a:rPr>
              <a:t>ط</a:t>
            </a:r>
            <a:r>
              <a:rPr lang="ar-SA" altLang="fr-FR" sz="1400" dirty="0">
                <a:solidFill>
                  <a:srgbClr val="000000"/>
                </a:solidFill>
                <a:latin typeface="Times New Roman" panose="02020603050405020304" pitchFamily="18" charset="0"/>
                <a:cs typeface="Times New Roman" panose="02020603050405020304" pitchFamily="18" charset="0"/>
              </a:rPr>
              <a:t>لبة </a:t>
            </a:r>
            <a:r>
              <a:rPr lang="ar-JO" altLang="fr-FR" sz="1400" dirty="0">
                <a:solidFill>
                  <a:srgbClr val="000000"/>
                </a:solidFill>
                <a:latin typeface="Times New Roman" panose="02020603050405020304" pitchFamily="18" charset="0"/>
                <a:cs typeface="Times New Roman" panose="02020603050405020304" pitchFamily="18" charset="0"/>
              </a:rPr>
              <a:t> الدكتوراه: 1</a:t>
            </a:r>
            <a:r>
              <a:rPr lang="ar-DZ" altLang="fr-FR" sz="1400" dirty="0">
                <a:solidFill>
                  <a:srgbClr val="000000"/>
                </a:solidFill>
                <a:latin typeface="Times New Roman" panose="02020603050405020304" pitchFamily="18" charset="0"/>
                <a:cs typeface="Times New Roman" panose="02020603050405020304" pitchFamily="18" charset="0"/>
              </a:rPr>
              <a:t>0</a:t>
            </a:r>
            <a:r>
              <a:rPr lang="ar-JO" altLang="fr-FR" sz="1400" dirty="0">
                <a:solidFill>
                  <a:srgbClr val="000000"/>
                </a:solidFill>
                <a:latin typeface="Times New Roman" panose="02020603050405020304" pitchFamily="18" charset="0"/>
                <a:cs typeface="Times New Roman" panose="02020603050405020304" pitchFamily="18" charset="0"/>
              </a:rPr>
              <a:t>00 دج</a:t>
            </a:r>
            <a:endParaRPr lang="fr-FR" altLang="fr-FR" sz="1400" dirty="0">
              <a:solidFill>
                <a:srgbClr val="000000"/>
              </a:solidFill>
              <a:latin typeface="Times New Roman" panose="02020603050405020304" pitchFamily="18" charset="0"/>
              <a:cs typeface="Times New Roman" panose="02020603050405020304" pitchFamily="18" charset="0"/>
            </a:endParaRPr>
          </a:p>
          <a:p>
            <a:pPr algn="r" eaLnBrk="1" hangingPunct="1">
              <a:lnSpc>
                <a:spcPct val="150000"/>
              </a:lnSpc>
            </a:pPr>
            <a:r>
              <a:rPr lang="ar-DZ" altLang="fr-FR" sz="1400" dirty="0"/>
              <a:t>المهنيون 4000 دج</a:t>
            </a:r>
            <a:endParaRPr lang="fr-FR" altLang="fr-FR" sz="1400" dirty="0">
              <a:solidFill>
                <a:srgbClr val="00000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ZoneTexte 42">
            <a:extLst>
              <a:ext uri="{FF2B5EF4-FFF2-40B4-BE49-F238E27FC236}">
                <a16:creationId xmlns:a16="http://schemas.microsoft.com/office/drawing/2014/main" id="{DC3C5CA1-DECD-2A80-81F0-CCA8A2374E79}"/>
              </a:ext>
            </a:extLst>
          </p:cNvPr>
          <p:cNvSpPr txBox="1"/>
          <p:nvPr/>
        </p:nvSpPr>
        <p:spPr bwMode="auto">
          <a:xfrm>
            <a:off x="7167041" y="210089"/>
            <a:ext cx="3387725" cy="7217360"/>
          </a:xfrm>
          <a:prstGeom prst="rect">
            <a:avLst/>
          </a:prstGeom>
          <a:noFill/>
        </p:spPr>
        <p:txBody>
          <a:bodyPr>
            <a:spAutoFit/>
          </a:bodyPr>
          <a:lstStyle/>
          <a:p>
            <a:pPr algn="just" rtl="1" eaLnBrk="1" fontAlgn="auto" hangingPunct="1">
              <a:spcBef>
                <a:spcPts val="0"/>
              </a:spcBef>
              <a:spcAft>
                <a:spcPts val="0"/>
              </a:spcAft>
              <a:defRPr/>
            </a:pPr>
            <a:r>
              <a:rPr lang="ar-DZ" b="1" dirty="0">
                <a:solidFill>
                  <a:schemeClr val="accent6">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الإشكالية: </a:t>
            </a:r>
          </a:p>
          <a:p>
            <a:pPr algn="just" rtl="1" eaLnBrk="1" fontAlgn="auto" hangingPunct="1">
              <a:spcBef>
                <a:spcPts val="0"/>
              </a:spcBef>
              <a:spcAft>
                <a:spcPts val="0"/>
              </a:spcAft>
              <a:defRPr/>
            </a:pPr>
            <a:r>
              <a:rPr lang="ar-DZ" sz="1400" b="1" dirty="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ا</a:t>
            </a:r>
            <a:r>
              <a:rPr lang="ar-JO" sz="1600" dirty="0">
                <a:solidFill>
                  <a:prstClr val="black"/>
                </a:solidFill>
                <a:latin typeface="Simplified Arabic" panose="02020603050405020304" pitchFamily="18" charset="-78"/>
                <a:cs typeface="Simplified Arabic" panose="02020603050405020304" pitchFamily="18" charset="-78"/>
              </a:rPr>
              <a:t>ن علاقة المجتمع بالمدينة هي أحد أهم العوامل التي تشكل الهوية الثقافية والاجتماعية للأفراد. فالمدينة ليست مجرد مجموعة من المباني والشوارع، بل هي مركز نابض بالحياة يعكس تنوع السكان وتفاعلاتهم اليومية، اذن فالمدينة تشكل  مسرحًا للتفاعلات الاجتماعية والثقافية، حيث يلتقي الناس من خلفيات مختلفة ويتبادلون الأفكار والخبرات. وبفضل هذا التنوع يتشكل المجتمع الحضري كمجتمع متنوع وديناميكي، تعمل فيه المنظمات والمؤسسات الاجتماعية على تعزيز التواصل والتضامن بين أفراده.</a:t>
            </a:r>
          </a:p>
          <a:p>
            <a:pPr marL="0" lvl="2" algn="just" rtl="1" eaLnBrk="1" fontAlgn="auto" hangingPunct="1">
              <a:spcBef>
                <a:spcPts val="0"/>
              </a:spcBef>
              <a:spcAft>
                <a:spcPts val="0"/>
              </a:spcAft>
              <a:defRPr/>
            </a:pPr>
            <a:r>
              <a:rPr lang="ar-JO" sz="1600" dirty="0">
                <a:solidFill>
                  <a:prstClr val="black"/>
                </a:solidFill>
                <a:latin typeface="Simplified Arabic" panose="02020603050405020304" pitchFamily="18" charset="-78"/>
                <a:cs typeface="Simplified Arabic" panose="02020603050405020304" pitchFamily="18" charset="-78"/>
              </a:rPr>
              <a:t>وعليه، قد تواجه المجتمعات الحضرية تحديات تمليها الظروف التخطيطية والعمرانية مثل الاكتظاظ السكاني، مشاكل الإسكان، التفاوتات المجالية، الآفات الاجتماعية، والجريمة والفقر وعدم المساواة الاجتماعية، والتي يمكن أن تؤثر بدورها سلبًا على نوعية الحياة في هذه المدن. هذه القضايا لها أيضًا آثار مباشرة وغير مباشرة على التخطيط العمراني، حيث تؤثر على كيفية توزيع الموارد والمساحات في المدن والمناطق الحضرية.</a:t>
            </a:r>
          </a:p>
          <a:p>
            <a:pPr marL="0" lvl="2" algn="just" rtl="1" eaLnBrk="1" fontAlgn="auto" hangingPunct="1">
              <a:spcBef>
                <a:spcPts val="0"/>
              </a:spcBef>
              <a:spcAft>
                <a:spcPts val="0"/>
              </a:spcAft>
              <a:defRPr/>
            </a:pPr>
            <a:r>
              <a:rPr lang="ar-JO" sz="1600" dirty="0">
                <a:solidFill>
                  <a:prstClr val="black"/>
                </a:solidFill>
                <a:latin typeface="Simplified Arabic" panose="02020603050405020304" pitchFamily="18" charset="-78"/>
                <a:cs typeface="Simplified Arabic" panose="02020603050405020304" pitchFamily="18" charset="-78"/>
              </a:rPr>
              <a:t>مما يجعل، من الضروري اعتماد سياسات اجتماعية وتخطيطية تهدف إلى تعزيز التنمية المستدامة وخلق علاقة تفاعلية إيجابية بين المدن ومجتمعاتها. </a:t>
            </a:r>
          </a:p>
          <a:p>
            <a:pPr marL="0" lvl="2" algn="just" rtl="1" eaLnBrk="1" fontAlgn="auto" hangingPunct="1">
              <a:spcBef>
                <a:spcPts val="0"/>
              </a:spcBef>
              <a:spcAft>
                <a:spcPts val="0"/>
              </a:spcAft>
              <a:defRPr/>
            </a:pPr>
            <a:r>
              <a:rPr lang="ar-JO" sz="1600" dirty="0">
                <a:solidFill>
                  <a:prstClr val="black"/>
                </a:solidFill>
                <a:latin typeface="Simplified Arabic" panose="02020603050405020304" pitchFamily="18" charset="-78"/>
                <a:cs typeface="Simplified Arabic" panose="02020603050405020304" pitchFamily="18" charset="-78"/>
              </a:rPr>
              <a:t>عند دراسة التخطيط العمراني، يتضح أن القضايا الاجتماعية تلعب دورًا حيويًا في تشكيل وتفاعل البيئات الحضرية. </a:t>
            </a:r>
          </a:p>
          <a:p>
            <a:pPr marL="0" lvl="2" algn="just" rtl="1" eaLnBrk="1" fontAlgn="auto" hangingPunct="1">
              <a:spcBef>
                <a:spcPts val="0"/>
              </a:spcBef>
              <a:spcAft>
                <a:spcPts val="0"/>
              </a:spcAft>
              <a:defRPr/>
            </a:pPr>
            <a:endParaRPr lang="fr-FR" sz="1500" dirty="0">
              <a:solidFill>
                <a:prstClr val="black"/>
              </a:solidFill>
              <a:latin typeface="Times New Roman" panose="02020603050405020304" pitchFamily="18" charset="0"/>
              <a:cs typeface="Times New Roman" panose="02020603050405020304" pitchFamily="18" charset="0"/>
            </a:endParaRPr>
          </a:p>
        </p:txBody>
      </p:sp>
      <p:sp>
        <p:nvSpPr>
          <p:cNvPr id="44" name="Rectangle 43">
            <a:extLst>
              <a:ext uri="{FF2B5EF4-FFF2-40B4-BE49-F238E27FC236}">
                <a16:creationId xmlns:a16="http://schemas.microsoft.com/office/drawing/2014/main" id="{A32F007F-F9D6-2B40-1D9B-500C226B431B}"/>
              </a:ext>
            </a:extLst>
          </p:cNvPr>
          <p:cNvSpPr/>
          <p:nvPr/>
        </p:nvSpPr>
        <p:spPr bwMode="auto">
          <a:xfrm>
            <a:off x="3492694" y="285290"/>
            <a:ext cx="3476625" cy="6989093"/>
          </a:xfrm>
          <a:prstGeom prst="rect">
            <a:avLst/>
          </a:prstGeom>
        </p:spPr>
        <p:txBody>
          <a:bodyPr>
            <a:spAutoFit/>
          </a:bodyPr>
          <a:lstStyle/>
          <a:p>
            <a:pPr algn="just" rtl="1" eaLnBrk="1" fontAlgn="auto" hangingPunct="1">
              <a:lnSpc>
                <a:spcPct val="150000"/>
              </a:lnSpc>
              <a:spcBef>
                <a:spcPts val="0"/>
              </a:spcBef>
              <a:spcAft>
                <a:spcPts val="0"/>
              </a:spcAft>
              <a:defRPr/>
            </a:pPr>
            <a:r>
              <a:rPr lang="ar-JO" sz="1600" dirty="0">
                <a:solidFill>
                  <a:prstClr val="black"/>
                </a:solidFill>
                <a:latin typeface="Simplified Arabic" panose="02020603050405020304" pitchFamily="18" charset="-78"/>
                <a:cs typeface="Simplified Arabic" panose="02020603050405020304" pitchFamily="18" charset="-78"/>
              </a:rPr>
              <a:t>يتفاعل التخطيط العمراني والمشكلات الاجتماعية في حلقة لولبية متبادلة؛ إذ يساهم التخطيط العمراني في خلق البيئات التي يعيش فيها الناس ويتفاعلون فيها، في حين تؤثر القضايا الاجتماعية على التحولات والتطورات العمرانية. </a:t>
            </a:r>
            <a:endParaRPr lang="ar-DZ" sz="1600" dirty="0">
              <a:solidFill>
                <a:prstClr val="black"/>
              </a:solidFill>
              <a:latin typeface="Simplified Arabic" panose="02020603050405020304" pitchFamily="18" charset="-78"/>
              <a:cs typeface="Simplified Arabic" panose="02020603050405020304" pitchFamily="18" charset="-78"/>
            </a:endParaRPr>
          </a:p>
          <a:p>
            <a:pPr algn="ctr" rtl="1" eaLnBrk="1" fontAlgn="auto" hangingPunct="1">
              <a:lnSpc>
                <a:spcPct val="150000"/>
              </a:lnSpc>
              <a:spcBef>
                <a:spcPts val="0"/>
              </a:spcBef>
              <a:spcAft>
                <a:spcPts val="0"/>
              </a:spcAft>
              <a:defRPr/>
            </a:pPr>
            <a:r>
              <a:rPr lang="ar-JO" b="1" dirty="0">
                <a:solidFill>
                  <a:schemeClr val="accent6">
                    <a:lumMod val="75000"/>
                  </a:schemeClr>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أهداف </a:t>
            </a:r>
            <a:r>
              <a:rPr lang="ar-DZ" b="1" dirty="0">
                <a:solidFill>
                  <a:schemeClr val="accent6">
                    <a:lumMod val="75000"/>
                  </a:schemeClr>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الملتقى</a:t>
            </a:r>
            <a:endParaRPr lang="ar-JO" b="1" dirty="0">
              <a:solidFill>
                <a:schemeClr val="accent6">
                  <a:lumMod val="75000"/>
                </a:schemeClr>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fontAlgn="auto" hangingPunct="1">
              <a:spcBef>
                <a:spcPts val="0"/>
              </a:spcBef>
              <a:spcAft>
                <a:spcPts val="0"/>
              </a:spcAft>
              <a:defRPr/>
            </a:pPr>
            <a:r>
              <a:rPr lang="ar-DZ" sz="1600" dirty="0">
                <a:solidFill>
                  <a:prstClr val="black"/>
                </a:solidFill>
                <a:latin typeface="Simplified Arabic" panose="02020603050405020304" pitchFamily="18" charset="-78"/>
                <a:cs typeface="Simplified Arabic" panose="02020603050405020304" pitchFamily="18" charset="-78"/>
              </a:rPr>
              <a:t>هذا الملتقى يسعى للإجابة عن العديد من التساؤلات التي يفرضها راهن التعمير وعلاقة المجتمع بالمدن، مثل:</a:t>
            </a:r>
          </a:p>
          <a:p>
            <a:pPr algn="just" rtl="1" eaLnBrk="1" fontAlgn="auto" hangingPunct="1">
              <a:spcBef>
                <a:spcPts val="0"/>
              </a:spcBef>
              <a:spcAft>
                <a:spcPts val="500"/>
              </a:spcAft>
              <a:defRPr/>
            </a:pPr>
            <a:r>
              <a:rPr lang="ar-DZ" sz="1600" dirty="0">
                <a:solidFill>
                  <a:prstClr val="black"/>
                </a:solidFill>
                <a:latin typeface="Simplified Arabic" panose="02020603050405020304" pitchFamily="18" charset="-78"/>
                <a:cs typeface="Simplified Arabic" panose="02020603050405020304" pitchFamily="18" charset="-78"/>
              </a:rPr>
              <a:t>كيف يمكن تحقيق التنوع الاجتماعي والثقافي في المدن؟</a:t>
            </a:r>
          </a:p>
          <a:p>
            <a:pPr algn="just" rtl="1" eaLnBrk="1" fontAlgn="auto" hangingPunct="1">
              <a:spcBef>
                <a:spcPts val="0"/>
              </a:spcBef>
              <a:spcAft>
                <a:spcPts val="500"/>
              </a:spcAft>
              <a:defRPr/>
            </a:pPr>
            <a:r>
              <a:rPr lang="ar-DZ" sz="1600" dirty="0">
                <a:solidFill>
                  <a:prstClr val="black"/>
                </a:solidFill>
                <a:latin typeface="Simplified Arabic" panose="02020603050405020304" pitchFamily="18" charset="-78"/>
                <a:cs typeface="Simplified Arabic" panose="02020603050405020304" pitchFamily="18" charset="-78"/>
              </a:rPr>
              <a:t>2. ما هي السياسة التشريعية العمرانية المرصودة لتعزيز التنمية المستدامة؟</a:t>
            </a:r>
          </a:p>
          <a:p>
            <a:pPr algn="just" rtl="1" eaLnBrk="1" fontAlgn="auto" hangingPunct="1">
              <a:spcBef>
                <a:spcPts val="0"/>
              </a:spcBef>
              <a:spcAft>
                <a:spcPts val="500"/>
              </a:spcAft>
              <a:defRPr/>
            </a:pPr>
            <a:r>
              <a:rPr lang="ar-DZ" sz="1600" dirty="0">
                <a:solidFill>
                  <a:prstClr val="black"/>
                </a:solidFill>
                <a:latin typeface="Simplified Arabic" panose="02020603050405020304" pitchFamily="18" charset="-78"/>
                <a:cs typeface="Simplified Arabic" panose="02020603050405020304" pitchFamily="18" charset="-78"/>
              </a:rPr>
              <a:t>3. كيف يمكن معالجة التحديات الحضرية ؟</a:t>
            </a:r>
          </a:p>
          <a:p>
            <a:pPr algn="just" rtl="1" eaLnBrk="1" fontAlgn="auto" hangingPunct="1">
              <a:spcBef>
                <a:spcPts val="0"/>
              </a:spcBef>
              <a:spcAft>
                <a:spcPts val="500"/>
              </a:spcAft>
              <a:defRPr/>
            </a:pPr>
            <a:r>
              <a:rPr lang="ar-DZ" sz="1600" dirty="0">
                <a:solidFill>
                  <a:prstClr val="black"/>
                </a:solidFill>
                <a:latin typeface="Simplified Arabic" panose="02020603050405020304" pitchFamily="18" charset="-78"/>
                <a:cs typeface="Simplified Arabic" panose="02020603050405020304" pitchFamily="18" charset="-78"/>
              </a:rPr>
              <a:t>4. ما دور المؤسسات الاجتماعية في تعزيز التضامن والتواصل في المدن؟</a:t>
            </a:r>
          </a:p>
          <a:p>
            <a:pPr algn="just" rtl="1" eaLnBrk="1" fontAlgn="auto" hangingPunct="1">
              <a:spcBef>
                <a:spcPts val="0"/>
              </a:spcBef>
              <a:spcAft>
                <a:spcPts val="500"/>
              </a:spcAft>
              <a:defRPr/>
            </a:pPr>
            <a:r>
              <a:rPr lang="ar-DZ" sz="1600" dirty="0">
                <a:solidFill>
                  <a:prstClr val="black"/>
                </a:solidFill>
                <a:latin typeface="Simplified Arabic" panose="02020603050405020304" pitchFamily="18" charset="-78"/>
                <a:cs typeface="Simplified Arabic" panose="02020603050405020304" pitchFamily="18" charset="-78"/>
              </a:rPr>
              <a:t>كما يهدف الى تحقيق جملة من الأهداف اهمها:</a:t>
            </a:r>
          </a:p>
          <a:p>
            <a:pPr algn="just" rtl="1" eaLnBrk="1" fontAlgn="auto" hangingPunct="1">
              <a:spcBef>
                <a:spcPts val="0"/>
              </a:spcBef>
              <a:spcAft>
                <a:spcPts val="500"/>
              </a:spcAft>
              <a:defRPr/>
            </a:pPr>
            <a:r>
              <a:rPr lang="ar-DZ" sz="1600" dirty="0">
                <a:solidFill>
                  <a:prstClr val="black"/>
                </a:solidFill>
                <a:latin typeface="Simplified Arabic" panose="02020603050405020304" pitchFamily="18" charset="-78"/>
                <a:cs typeface="Simplified Arabic" panose="02020603050405020304" pitchFamily="18" charset="-78"/>
              </a:rPr>
              <a:t>1. تعزيز الفهم العميق لعلاقة المجتمع بالمدينة وتأثيرها على الهوية الثقافية والاجتماعية.</a:t>
            </a:r>
          </a:p>
          <a:p>
            <a:pPr algn="just" rtl="1" eaLnBrk="1" fontAlgn="auto" hangingPunct="1">
              <a:spcBef>
                <a:spcPts val="0"/>
              </a:spcBef>
              <a:spcAft>
                <a:spcPts val="500"/>
              </a:spcAft>
              <a:defRPr/>
            </a:pPr>
            <a:r>
              <a:rPr lang="ar-DZ" sz="1600" dirty="0">
                <a:solidFill>
                  <a:prstClr val="black"/>
                </a:solidFill>
                <a:latin typeface="Simplified Arabic" panose="02020603050405020304" pitchFamily="18" charset="-78"/>
                <a:cs typeface="Simplified Arabic" panose="02020603050405020304" pitchFamily="18" charset="-78"/>
              </a:rPr>
              <a:t>2. استكشاف استراتيجيات مبتكرة للتخطيط الحضري المستدام والتعامل مع التحديات الحضرية.</a:t>
            </a:r>
          </a:p>
          <a:p>
            <a:pPr algn="just" rtl="1" eaLnBrk="1" fontAlgn="auto" hangingPunct="1">
              <a:spcBef>
                <a:spcPts val="0"/>
              </a:spcBef>
              <a:spcAft>
                <a:spcPts val="500"/>
              </a:spcAft>
              <a:defRPr/>
            </a:pPr>
            <a:r>
              <a:rPr lang="ar-DZ" sz="1600" dirty="0">
                <a:solidFill>
                  <a:prstClr val="black"/>
                </a:solidFill>
                <a:latin typeface="Simplified Arabic" panose="02020603050405020304" pitchFamily="18" charset="-78"/>
                <a:cs typeface="Simplified Arabic" panose="02020603050405020304" pitchFamily="18" charset="-78"/>
              </a:rPr>
              <a:t>3. تعزيز التعاون بين المؤسسات الاجتماعية لتحسين نوعية الحياة في المدن.</a:t>
            </a:r>
            <a:endParaRPr lang="ar-DZ" sz="1500" dirty="0">
              <a:solidFill>
                <a:prstClr val="black"/>
              </a:solidFill>
              <a:latin typeface="Times New Roman" panose="02020603050405020304" pitchFamily="18" charset="0"/>
              <a:cs typeface="Times New Roman" panose="02020603050405020304" pitchFamily="18" charset="0"/>
            </a:endParaRPr>
          </a:p>
        </p:txBody>
      </p:sp>
      <p:sp>
        <p:nvSpPr>
          <p:cNvPr id="2" name="Rectangle 1">
            <a:extLst>
              <a:ext uri="{FF2B5EF4-FFF2-40B4-BE49-F238E27FC236}">
                <a16:creationId xmlns:a16="http://schemas.microsoft.com/office/drawing/2014/main" id="{4C449295-0693-DD39-EBE8-AA540376F4C4}"/>
              </a:ext>
            </a:extLst>
          </p:cNvPr>
          <p:cNvSpPr/>
          <p:nvPr/>
        </p:nvSpPr>
        <p:spPr bwMode="auto">
          <a:xfrm>
            <a:off x="-17539" y="59964"/>
            <a:ext cx="3576320" cy="5918415"/>
          </a:xfrm>
          <a:prstGeom prst="rect">
            <a:avLst/>
          </a:prstGeom>
        </p:spPr>
        <p:txBody>
          <a:bodyPr>
            <a:spAutoFit/>
          </a:bodyPr>
          <a:lstStyle/>
          <a:p>
            <a:pPr algn="just" rtl="1" eaLnBrk="1" fontAlgn="auto" hangingPunct="1">
              <a:spcBef>
                <a:spcPts val="0"/>
              </a:spcBef>
              <a:spcAft>
                <a:spcPts val="0"/>
              </a:spcAft>
              <a:defRPr/>
            </a:pPr>
            <a:endParaRPr lang="ar-DZ" sz="1600" dirty="0">
              <a:solidFill>
                <a:prstClr val="black"/>
              </a:solidFill>
              <a:latin typeface="Simplified Arabic" panose="02020603050405020304" pitchFamily="18" charset="-78"/>
              <a:cs typeface="Simplified Arabic" panose="02020603050405020304" pitchFamily="18" charset="-78"/>
            </a:endParaRPr>
          </a:p>
          <a:p>
            <a:pPr algn="just" rtl="1" eaLnBrk="1" fontAlgn="auto" hangingPunct="1">
              <a:spcBef>
                <a:spcPts val="0"/>
              </a:spcBef>
              <a:spcAft>
                <a:spcPts val="0"/>
              </a:spcAft>
              <a:defRPr/>
            </a:pPr>
            <a:r>
              <a:rPr lang="ar-DZ" sz="1600" dirty="0">
                <a:solidFill>
                  <a:prstClr val="black"/>
                </a:solidFill>
                <a:latin typeface="Simplified Arabic" panose="02020603050405020304" pitchFamily="18" charset="-78"/>
                <a:cs typeface="Simplified Arabic" panose="02020603050405020304" pitchFamily="18" charset="-78"/>
              </a:rPr>
              <a:t>4. تبادل الأفكار والخبرات بين المشاركين حول تحسين التفاعل الاجتماعي والثقافي في البيئة الحضرية.</a:t>
            </a:r>
          </a:p>
          <a:p>
            <a:pPr algn="r" rtl="1" eaLnBrk="1" fontAlgn="auto" hangingPunct="1">
              <a:spcBef>
                <a:spcPts val="0"/>
              </a:spcBef>
              <a:spcAft>
                <a:spcPts val="0"/>
              </a:spcAft>
              <a:defRPr/>
            </a:pPr>
            <a:r>
              <a:rPr lang="ar-DZ" sz="1600" dirty="0">
                <a:solidFill>
                  <a:prstClr val="black"/>
                </a:solidFill>
                <a:latin typeface="Simplified Arabic" panose="02020603050405020304" pitchFamily="18" charset="-78"/>
                <a:cs typeface="Simplified Arabic" panose="02020603050405020304" pitchFamily="18" charset="-78"/>
              </a:rPr>
              <a:t>5. وضع توصيات وسياسات عملية لتعزيز التنمية المستدامة في المدن.</a:t>
            </a:r>
            <a:endParaRPr lang="ar-DZ" sz="1600" b="1" kern="1200" dirty="0">
              <a:solidFill>
                <a:srgbClr val="000000"/>
              </a:solidFill>
              <a:effectLst>
                <a:outerShdw blurRad="38100" dist="38100" dir="2700000" algn="tl">
                  <a:srgbClr val="000000">
                    <a:alpha val="43000"/>
                  </a:srgbClr>
                </a:outerShdw>
              </a:effectLst>
              <a:latin typeface="Calibri" panose="020F0502020204030204" pitchFamily="34" charset="0"/>
              <a:ea typeface="Calibri" panose="020F0502020204030204" pitchFamily="34" charset="0"/>
              <a:cs typeface="Arial" panose="020B0604020202020204" pitchFamily="34" charset="0"/>
            </a:endParaRPr>
          </a:p>
          <a:p>
            <a:pPr algn="ctr" rtl="1">
              <a:spcAft>
                <a:spcPts val="800"/>
              </a:spcAft>
              <a:buNone/>
            </a:pPr>
            <a:r>
              <a:rPr lang="ar-JO" b="1" kern="1200" dirty="0">
                <a:solidFill>
                  <a:schemeClr val="accent6">
                    <a:lumMod val="75000"/>
                  </a:schemeClr>
                </a:solidFill>
                <a:effectLst>
                  <a:outerShdw blurRad="38100" dist="38100" dir="2700000" algn="tl">
                    <a:srgbClr val="000000">
                      <a:alpha val="43000"/>
                    </a:srgbClr>
                  </a:outerShdw>
                </a:effectLst>
                <a:latin typeface="Simplified Arabic" panose="02020603050405020304" pitchFamily="18" charset="-78"/>
                <a:ea typeface="Calibri" panose="020F0502020204030204" pitchFamily="34" charset="0"/>
                <a:cs typeface="Simplified Arabic" panose="02020603050405020304" pitchFamily="18" charset="-78"/>
              </a:rPr>
              <a:t>محاور </a:t>
            </a:r>
            <a:r>
              <a:rPr lang="ar-DZ" b="1" kern="1200" dirty="0">
                <a:solidFill>
                  <a:schemeClr val="accent6">
                    <a:lumMod val="75000"/>
                  </a:schemeClr>
                </a:solidFill>
                <a:effectLst>
                  <a:outerShdw blurRad="38100" dist="38100" dir="2700000" algn="tl">
                    <a:srgbClr val="000000">
                      <a:alpha val="43000"/>
                    </a:srgbClr>
                  </a:outerShdw>
                </a:effectLst>
                <a:latin typeface="Simplified Arabic" panose="02020603050405020304" pitchFamily="18" charset="-78"/>
                <a:ea typeface="Calibri" panose="020F0502020204030204" pitchFamily="34" charset="0"/>
                <a:cs typeface="Simplified Arabic" panose="02020603050405020304" pitchFamily="18" charset="-78"/>
              </a:rPr>
              <a:t>الملتقى</a:t>
            </a:r>
            <a:endParaRPr lang="en-GB" kern="100" dirty="0">
              <a:solidFill>
                <a:schemeClr val="accent6">
                  <a:lumMod val="75000"/>
                </a:schemeClr>
              </a:solidFill>
              <a:effectLst/>
              <a:latin typeface="Simplified Arabic" panose="02020603050405020304" pitchFamily="18" charset="-78"/>
              <a:ea typeface="Calibri" panose="020F0502020204030204" pitchFamily="34" charset="0"/>
              <a:cs typeface="Simplified Arabic" panose="02020603050405020304" pitchFamily="18" charset="-78"/>
            </a:endParaRPr>
          </a:p>
          <a:p>
            <a:pPr algn="r" rtl="1">
              <a:spcAft>
                <a:spcPts val="800"/>
              </a:spcAft>
              <a:buNone/>
            </a:pPr>
            <a:r>
              <a:rPr lang="ar-DZ" sz="1600" b="1" dirty="0">
                <a:solidFill>
                  <a:srgbClr val="000000"/>
                </a:solidFill>
                <a:latin typeface="Simplified Arabic" panose="02020603050405020304" pitchFamily="18" charset="-78"/>
                <a:ea typeface="Calibri" panose="020F0502020204030204" pitchFamily="34" charset="0"/>
                <a:cs typeface="Simplified Arabic" panose="02020603050405020304" pitchFamily="18" charset="-78"/>
              </a:rPr>
              <a:t>المحور الأول:</a:t>
            </a:r>
            <a:r>
              <a:rPr lang="ar-JO" sz="1600" b="1" dirty="0">
                <a:solidFill>
                  <a:srgbClr val="000000"/>
                </a:solidFill>
                <a:latin typeface="Simplified Arabic" panose="02020603050405020304" pitchFamily="18" charset="-78"/>
                <a:ea typeface="Calibri" panose="020F0502020204030204" pitchFamily="34" charset="0"/>
                <a:cs typeface="Simplified Arabic" panose="02020603050405020304" pitchFamily="18" charset="-78"/>
              </a:rPr>
              <a:t> </a:t>
            </a:r>
            <a:r>
              <a:rPr lang="ar-JO" sz="1600" dirty="0">
                <a:solidFill>
                  <a:srgbClr val="000000"/>
                </a:solidFill>
                <a:latin typeface="Simplified Arabic" panose="02020603050405020304" pitchFamily="18" charset="-78"/>
                <a:ea typeface="Calibri" panose="020F0502020204030204" pitchFamily="34" charset="0"/>
                <a:cs typeface="Simplified Arabic" panose="02020603050405020304" pitchFamily="18" charset="-78"/>
              </a:rPr>
              <a:t>التخطيط العمراني وظهور الآفات الاجتماعية </a:t>
            </a:r>
            <a:endParaRPr lang="en-GB" sz="1600" kern="100" dirty="0">
              <a:latin typeface="Simplified Arabic" panose="02020603050405020304" pitchFamily="18" charset="-78"/>
              <a:ea typeface="Calibri" panose="020F0502020204030204" pitchFamily="34" charset="0"/>
              <a:cs typeface="Simplified Arabic" panose="02020603050405020304" pitchFamily="18" charset="-78"/>
            </a:endParaRPr>
          </a:p>
          <a:p>
            <a:pPr algn="just" rtl="1">
              <a:spcAft>
                <a:spcPts val="800"/>
              </a:spcAft>
              <a:buNone/>
            </a:pPr>
            <a:r>
              <a:rPr lang="ar-DZ" sz="1600" b="1" dirty="0">
                <a:solidFill>
                  <a:srgbClr val="000000"/>
                </a:solidFill>
                <a:latin typeface="Simplified Arabic" panose="02020603050405020304" pitchFamily="18" charset="-78"/>
                <a:ea typeface="Calibri" panose="020F0502020204030204" pitchFamily="34" charset="0"/>
                <a:cs typeface="Simplified Arabic" panose="02020603050405020304" pitchFamily="18" charset="-78"/>
              </a:rPr>
              <a:t>المحور الثاني:</a:t>
            </a:r>
            <a:r>
              <a:rPr lang="ar-JO" sz="1600" b="1" dirty="0">
                <a:solidFill>
                  <a:srgbClr val="000000"/>
                </a:solidFill>
                <a:latin typeface="Simplified Arabic" panose="02020603050405020304" pitchFamily="18" charset="-78"/>
                <a:ea typeface="Calibri" panose="020F0502020204030204" pitchFamily="34" charset="0"/>
                <a:cs typeface="Simplified Arabic" panose="02020603050405020304" pitchFamily="18" charset="-78"/>
              </a:rPr>
              <a:t> </a:t>
            </a:r>
            <a:r>
              <a:rPr lang="ar-JO" sz="1600" dirty="0">
                <a:solidFill>
                  <a:srgbClr val="000000"/>
                </a:solidFill>
                <a:latin typeface="Simplified Arabic" panose="02020603050405020304" pitchFamily="18" charset="-78"/>
                <a:ea typeface="Calibri" panose="020F0502020204030204" pitchFamily="34" charset="0"/>
                <a:cs typeface="Simplified Arabic" panose="02020603050405020304" pitchFamily="18" charset="-78"/>
              </a:rPr>
              <a:t>تحولات الفضاء العام ووظائفه الاجتماعيـة</a:t>
            </a:r>
            <a:endParaRPr lang="en-GB" sz="1600" kern="100" dirty="0">
              <a:latin typeface="Simplified Arabic" panose="02020603050405020304" pitchFamily="18" charset="-78"/>
              <a:ea typeface="Calibri" panose="020F0502020204030204" pitchFamily="34" charset="0"/>
              <a:cs typeface="Simplified Arabic" panose="02020603050405020304" pitchFamily="18" charset="-78"/>
            </a:endParaRPr>
          </a:p>
          <a:p>
            <a:pPr algn="just" rtl="1">
              <a:spcAft>
                <a:spcPts val="800"/>
              </a:spcAft>
              <a:buNone/>
            </a:pPr>
            <a:r>
              <a:rPr lang="ar-DZ" sz="1600" b="1" dirty="0">
                <a:solidFill>
                  <a:srgbClr val="000000"/>
                </a:solidFill>
                <a:latin typeface="Simplified Arabic" panose="02020603050405020304" pitchFamily="18" charset="-78"/>
                <a:ea typeface="Calibri" panose="020F0502020204030204" pitchFamily="34" charset="0"/>
                <a:cs typeface="Simplified Arabic" panose="02020603050405020304" pitchFamily="18" charset="-78"/>
              </a:rPr>
              <a:t>المحور الثالث:</a:t>
            </a:r>
            <a:r>
              <a:rPr lang="ar-JO" sz="1600" b="1" dirty="0">
                <a:solidFill>
                  <a:srgbClr val="000000"/>
                </a:solidFill>
                <a:latin typeface="Simplified Arabic" panose="02020603050405020304" pitchFamily="18" charset="-78"/>
                <a:ea typeface="Calibri" panose="020F0502020204030204" pitchFamily="34" charset="0"/>
                <a:cs typeface="Simplified Arabic" panose="02020603050405020304" pitchFamily="18" charset="-78"/>
              </a:rPr>
              <a:t> </a:t>
            </a:r>
            <a:r>
              <a:rPr lang="ar-DZ" sz="1600" dirty="0">
                <a:solidFill>
                  <a:srgbClr val="000000"/>
                </a:solidFill>
                <a:latin typeface="Simplified Arabic" panose="02020603050405020304" pitchFamily="18" charset="-78"/>
                <a:ea typeface="Calibri" panose="020F0502020204030204" pitchFamily="34" charset="0"/>
                <a:cs typeface="Simplified Arabic" panose="02020603050405020304" pitchFamily="18" charset="-78"/>
              </a:rPr>
              <a:t>المجال-المجتمع مسالة هوية </a:t>
            </a:r>
            <a:r>
              <a:rPr lang="fr-FR" sz="1600" dirty="0">
                <a:solidFill>
                  <a:srgbClr val="000000"/>
                </a:solidFill>
                <a:latin typeface="Simplified Arabic" panose="02020603050405020304" pitchFamily="18" charset="-78"/>
                <a:ea typeface="Calibri" panose="020F0502020204030204" pitchFamily="34" charset="0"/>
                <a:cs typeface="Simplified Arabic" panose="02020603050405020304" pitchFamily="18" charset="-78"/>
              </a:rPr>
              <a:t>,</a:t>
            </a:r>
            <a:r>
              <a:rPr lang="ar-DZ" sz="1600" dirty="0">
                <a:solidFill>
                  <a:srgbClr val="000000"/>
                </a:solidFill>
                <a:latin typeface="Simplified Arabic" panose="02020603050405020304" pitchFamily="18" charset="-78"/>
                <a:ea typeface="Calibri" panose="020F0502020204030204" pitchFamily="34" charset="0"/>
                <a:cs typeface="Simplified Arabic" panose="02020603050405020304" pitchFamily="18" charset="-78"/>
              </a:rPr>
              <a:t>انتماء</a:t>
            </a:r>
            <a:r>
              <a:rPr lang="fr-FR" sz="1600" dirty="0">
                <a:solidFill>
                  <a:srgbClr val="000000"/>
                </a:solidFill>
                <a:latin typeface="Simplified Arabic" panose="02020603050405020304" pitchFamily="18" charset="-78"/>
                <a:ea typeface="Calibri" panose="020F0502020204030204" pitchFamily="34" charset="0"/>
                <a:cs typeface="Simplified Arabic" panose="02020603050405020304" pitchFamily="18" charset="-78"/>
              </a:rPr>
              <a:t>,</a:t>
            </a:r>
            <a:r>
              <a:rPr lang="ar-DZ" sz="1600" dirty="0">
                <a:solidFill>
                  <a:srgbClr val="000000"/>
                </a:solidFill>
                <a:latin typeface="Simplified Arabic" panose="02020603050405020304" pitchFamily="18" charset="-78"/>
                <a:ea typeface="Calibri" panose="020F0502020204030204" pitchFamily="34" charset="0"/>
                <a:cs typeface="Simplified Arabic" panose="02020603050405020304" pitchFamily="18" charset="-78"/>
              </a:rPr>
              <a:t> راي</a:t>
            </a:r>
            <a:endParaRPr lang="en-GB" sz="1600" kern="100" dirty="0">
              <a:latin typeface="Simplified Arabic" panose="02020603050405020304" pitchFamily="18" charset="-78"/>
              <a:ea typeface="Calibri" panose="020F0502020204030204" pitchFamily="34" charset="0"/>
              <a:cs typeface="Simplified Arabic" panose="02020603050405020304" pitchFamily="18" charset="-78"/>
            </a:endParaRPr>
          </a:p>
          <a:p>
            <a:pPr algn="just" rtl="1">
              <a:spcAft>
                <a:spcPts val="800"/>
              </a:spcAft>
              <a:buNone/>
            </a:pPr>
            <a:r>
              <a:rPr lang="ar-DZ" sz="1600" b="1" dirty="0">
                <a:solidFill>
                  <a:srgbClr val="000000"/>
                </a:solidFill>
                <a:latin typeface="Simplified Arabic" panose="02020603050405020304" pitchFamily="18" charset="-78"/>
                <a:ea typeface="Calibri" panose="020F0502020204030204" pitchFamily="34" charset="0"/>
                <a:cs typeface="Simplified Arabic" panose="02020603050405020304" pitchFamily="18" charset="-78"/>
              </a:rPr>
              <a:t>المحور الرابع:</a:t>
            </a:r>
            <a:r>
              <a:rPr lang="ar-JO" sz="1600" dirty="0">
                <a:solidFill>
                  <a:srgbClr val="000000"/>
                </a:solidFill>
                <a:latin typeface="Simplified Arabic" panose="02020603050405020304" pitchFamily="18" charset="-78"/>
                <a:ea typeface="Calibri" panose="020F0502020204030204" pitchFamily="34" charset="0"/>
                <a:cs typeface="Simplified Arabic" panose="02020603050405020304" pitchFamily="18" charset="-78"/>
              </a:rPr>
              <a:t> جودة الحياة في المدن</a:t>
            </a:r>
            <a:endParaRPr lang="en-GB" sz="1600" kern="100" dirty="0">
              <a:latin typeface="Simplified Arabic" panose="02020603050405020304" pitchFamily="18" charset="-78"/>
              <a:ea typeface="Calibri" panose="020F0502020204030204" pitchFamily="34" charset="0"/>
              <a:cs typeface="Simplified Arabic" panose="02020603050405020304" pitchFamily="18" charset="-78"/>
            </a:endParaRPr>
          </a:p>
          <a:p>
            <a:pPr algn="just" rtl="1">
              <a:spcAft>
                <a:spcPts val="800"/>
              </a:spcAft>
              <a:buNone/>
            </a:pPr>
            <a:r>
              <a:rPr lang="ar-DZ" sz="1600" b="1" dirty="0">
                <a:solidFill>
                  <a:srgbClr val="000000"/>
                </a:solidFill>
                <a:latin typeface="Simplified Arabic" panose="02020603050405020304" pitchFamily="18" charset="-78"/>
                <a:ea typeface="Calibri" panose="020F0502020204030204" pitchFamily="34" charset="0"/>
                <a:cs typeface="Simplified Arabic" panose="02020603050405020304" pitchFamily="18" charset="-78"/>
              </a:rPr>
              <a:t>المحور الخامس:</a:t>
            </a:r>
            <a:r>
              <a:rPr lang="ar-JO" sz="1600" b="1" dirty="0">
                <a:solidFill>
                  <a:srgbClr val="000000"/>
                </a:solidFill>
                <a:latin typeface="Simplified Arabic" panose="02020603050405020304" pitchFamily="18" charset="-78"/>
                <a:ea typeface="Calibri" panose="020F0502020204030204" pitchFamily="34" charset="0"/>
                <a:cs typeface="Simplified Arabic" panose="02020603050405020304" pitchFamily="18" charset="-78"/>
              </a:rPr>
              <a:t> </a:t>
            </a:r>
            <a:r>
              <a:rPr lang="ar-JO" sz="1600" dirty="0">
                <a:solidFill>
                  <a:srgbClr val="000000"/>
                </a:solidFill>
                <a:latin typeface="Simplified Arabic" panose="02020603050405020304" pitchFamily="18" charset="-78"/>
                <a:ea typeface="Calibri" panose="020F0502020204030204" pitchFamily="34" charset="0"/>
                <a:cs typeface="Simplified Arabic" panose="02020603050405020304" pitchFamily="18" charset="-78"/>
              </a:rPr>
              <a:t>السياسة التشريعية العمرانية المرصودة لاستدامة المدن</a:t>
            </a:r>
            <a:endParaRPr lang="en-GB" sz="1600" kern="100" dirty="0">
              <a:latin typeface="Simplified Arabic" panose="02020603050405020304" pitchFamily="18" charset="-78"/>
              <a:ea typeface="Calibri" panose="020F0502020204030204" pitchFamily="34" charset="0"/>
              <a:cs typeface="Simplified Arabic" panose="02020603050405020304" pitchFamily="18" charset="-78"/>
            </a:endParaRPr>
          </a:p>
          <a:p>
            <a:pPr algn="just" rtl="1">
              <a:spcAft>
                <a:spcPts val="800"/>
              </a:spcAft>
              <a:buNone/>
            </a:pPr>
            <a:r>
              <a:rPr lang="ar-DZ" sz="1600" b="1" dirty="0">
                <a:solidFill>
                  <a:srgbClr val="000000"/>
                </a:solidFill>
                <a:latin typeface="Simplified Arabic" panose="02020603050405020304" pitchFamily="18" charset="-78"/>
                <a:ea typeface="Calibri" panose="020F0502020204030204" pitchFamily="34" charset="0"/>
                <a:cs typeface="Simplified Arabic" panose="02020603050405020304" pitchFamily="18" charset="-78"/>
              </a:rPr>
              <a:t>المحور السادس:</a:t>
            </a:r>
            <a:r>
              <a:rPr lang="ar-JO" sz="1600" b="1" dirty="0">
                <a:solidFill>
                  <a:srgbClr val="000000"/>
                </a:solidFill>
                <a:latin typeface="Simplified Arabic" panose="02020603050405020304" pitchFamily="18" charset="-78"/>
                <a:ea typeface="Calibri" panose="020F0502020204030204" pitchFamily="34" charset="0"/>
                <a:cs typeface="Simplified Arabic" panose="02020603050405020304" pitchFamily="18" charset="-78"/>
              </a:rPr>
              <a:t> </a:t>
            </a:r>
            <a:r>
              <a:rPr lang="ar-JO" sz="1600" dirty="0">
                <a:solidFill>
                  <a:srgbClr val="000000"/>
                </a:solidFill>
                <a:latin typeface="Simplified Arabic" panose="02020603050405020304" pitchFamily="18" charset="-78"/>
                <a:ea typeface="Calibri" panose="020F0502020204030204" pitchFamily="34" charset="0"/>
                <a:cs typeface="Simplified Arabic" panose="02020603050405020304" pitchFamily="18" charset="-78"/>
              </a:rPr>
              <a:t>التخطيط العمراني المستدام والتحديات  الاجتماعية</a:t>
            </a:r>
            <a:endParaRPr lang="en-GB" sz="1600" kern="100" dirty="0">
              <a:latin typeface="Simplified Arabic" panose="02020603050405020304" pitchFamily="18" charset="-78"/>
              <a:ea typeface="Calibri" panose="020F0502020204030204" pitchFamily="34" charset="0"/>
              <a:cs typeface="Simplified Arabic" panose="02020603050405020304" pitchFamily="18" charset="-78"/>
            </a:endParaRPr>
          </a:p>
          <a:p>
            <a:pPr algn="just" rtl="1">
              <a:spcAft>
                <a:spcPts val="800"/>
              </a:spcAft>
              <a:buNone/>
            </a:pPr>
            <a:r>
              <a:rPr lang="ar-DZ" sz="1600" b="1" dirty="0">
                <a:solidFill>
                  <a:srgbClr val="000000"/>
                </a:solidFill>
                <a:latin typeface="Simplified Arabic" panose="02020603050405020304" pitchFamily="18" charset="-78"/>
                <a:ea typeface="Calibri" panose="020F0502020204030204" pitchFamily="34" charset="0"/>
                <a:cs typeface="Simplified Arabic" panose="02020603050405020304" pitchFamily="18" charset="-78"/>
              </a:rPr>
              <a:t>المحور السابع:</a:t>
            </a:r>
            <a:r>
              <a:rPr lang="ar-JO" sz="1600" b="1" dirty="0">
                <a:solidFill>
                  <a:srgbClr val="000000"/>
                </a:solidFill>
                <a:latin typeface="Simplified Arabic" panose="02020603050405020304" pitchFamily="18" charset="-78"/>
                <a:ea typeface="Calibri" panose="020F0502020204030204" pitchFamily="34" charset="0"/>
                <a:cs typeface="Simplified Arabic" panose="02020603050405020304" pitchFamily="18" charset="-78"/>
              </a:rPr>
              <a:t> </a:t>
            </a:r>
            <a:r>
              <a:rPr lang="ar-JO" sz="1600" dirty="0">
                <a:solidFill>
                  <a:srgbClr val="000000"/>
                </a:solidFill>
                <a:latin typeface="Simplified Arabic" panose="02020603050405020304" pitchFamily="18" charset="-78"/>
                <a:ea typeface="Calibri" panose="020F0502020204030204" pitchFamily="34" charset="0"/>
                <a:cs typeface="Simplified Arabic" panose="02020603050405020304" pitchFamily="18" charset="-78"/>
              </a:rPr>
              <a:t>المدن الذكية والمجتمع</a:t>
            </a:r>
            <a:endParaRPr lang="en-GB" sz="1600" kern="100" dirty="0">
              <a:latin typeface="Simplified Arabic" panose="02020603050405020304" pitchFamily="18" charset="-78"/>
              <a:ea typeface="Calibri" panose="020F0502020204030204" pitchFamily="34" charset="0"/>
              <a:cs typeface="Simplified Arabic" panose="02020603050405020304" pitchFamily="18" charset="-78"/>
            </a:endParaRPr>
          </a:p>
          <a:p>
            <a:pPr algn="just" rtl="1">
              <a:lnSpc>
                <a:spcPct val="107000"/>
              </a:lnSpc>
              <a:spcAft>
                <a:spcPts val="800"/>
              </a:spcAft>
              <a:buNone/>
            </a:pPr>
            <a:endParaRPr lang="en-GB" kern="100" dirty="0">
              <a:effectLst/>
              <a:latin typeface="Simplified Arabic" panose="02020603050405020304" pitchFamily="18" charset="-78"/>
              <a:ea typeface="Calibri" panose="020F0502020204030204" pitchFamily="34" charset="0"/>
              <a:cs typeface="Simplified Arabic" panose="02020603050405020304" pitchFamily="18" charset="-78"/>
            </a:endParaRPr>
          </a:p>
        </p:txBody>
      </p:sp>
      <p:sp>
        <p:nvSpPr>
          <p:cNvPr id="16" name="ZoneTexte 15">
            <a:extLst>
              <a:ext uri="{FF2B5EF4-FFF2-40B4-BE49-F238E27FC236}">
                <a16:creationId xmlns:a16="http://schemas.microsoft.com/office/drawing/2014/main" id="{07507653-E2F8-6FF7-E5AC-DFFCE27C273C}"/>
              </a:ext>
            </a:extLst>
          </p:cNvPr>
          <p:cNvSpPr txBox="1"/>
          <p:nvPr/>
        </p:nvSpPr>
        <p:spPr bwMode="auto">
          <a:xfrm>
            <a:off x="219870" y="5481638"/>
            <a:ext cx="3436938" cy="2078037"/>
          </a:xfrm>
          <a:prstGeom prst="rect">
            <a:avLst/>
          </a:prstGeom>
          <a:noFill/>
        </p:spPr>
        <p:txBody>
          <a:bodyPr>
            <a:spAutoFit/>
          </a:bodyPr>
          <a:lstStyle/>
          <a:p>
            <a:pPr algn="r" rtl="1" eaLnBrk="1" fontAlgn="auto" hangingPunct="1">
              <a:lnSpc>
                <a:spcPct val="150000"/>
              </a:lnSpc>
              <a:spcBef>
                <a:spcPts val="0"/>
              </a:spcBef>
              <a:spcAft>
                <a:spcPts val="0"/>
              </a:spcAft>
              <a:defRPr/>
            </a:pPr>
            <a:r>
              <a:rPr lang="ar-DZ" sz="1600" b="1" dirty="0">
                <a:solidFill>
                  <a:schemeClr val="accent6">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ar-JO" sz="1600" b="1" dirty="0">
                <a:solidFill>
                  <a:schemeClr val="accent6">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تواريخ مهمة:</a:t>
            </a:r>
          </a:p>
          <a:p>
            <a:pPr algn="r" rtl="1" eaLnBrk="1" fontAlgn="auto" hangingPunct="1">
              <a:lnSpc>
                <a:spcPct val="150000"/>
              </a:lnSpc>
              <a:spcBef>
                <a:spcPts val="0"/>
              </a:spcBef>
              <a:spcAft>
                <a:spcPts val="0"/>
              </a:spcAft>
              <a:defRPr/>
            </a:pPr>
            <a:r>
              <a:rPr lang="ar-JO" sz="1400" b="1" dirty="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ar-JO" sz="1400" b="1" dirty="0">
                <a:solidFill>
                  <a:prstClr val="black"/>
                </a:solidFill>
                <a:latin typeface="Times New Roman" panose="02020603050405020304" pitchFamily="18" charset="0"/>
                <a:cs typeface="Times New Roman" panose="02020603050405020304" pitchFamily="18" charset="0"/>
              </a:rPr>
              <a:t>دعوة</a:t>
            </a:r>
            <a:r>
              <a:rPr lang="ar-DZ" sz="1400" b="1" dirty="0">
                <a:solidFill>
                  <a:prstClr val="black"/>
                </a:solidFill>
                <a:latin typeface="Times New Roman" panose="02020603050405020304" pitchFamily="18" charset="0"/>
                <a:cs typeface="Times New Roman" panose="02020603050405020304" pitchFamily="18" charset="0"/>
              </a:rPr>
              <a:t> للمشاركة :</a:t>
            </a:r>
            <a:r>
              <a:rPr lang="fr-FR" sz="1400" b="1" dirty="0">
                <a:solidFill>
                  <a:prstClr val="black"/>
                </a:solidFill>
                <a:latin typeface="Times New Roman" panose="02020603050405020304" pitchFamily="18" charset="0"/>
                <a:cs typeface="Times New Roman" panose="02020603050405020304" pitchFamily="18" charset="0"/>
              </a:rPr>
              <a:t>27</a:t>
            </a:r>
            <a:r>
              <a:rPr lang="ar-DZ" sz="1400" b="1" dirty="0">
                <a:solidFill>
                  <a:prstClr val="black"/>
                </a:solidFill>
                <a:latin typeface="Times New Roman" panose="02020603050405020304" pitchFamily="18" charset="0"/>
                <a:cs typeface="Times New Roman" panose="02020603050405020304" pitchFamily="18" charset="0"/>
              </a:rPr>
              <a:t> اوت 2025</a:t>
            </a:r>
          </a:p>
          <a:p>
            <a:pPr algn="r" rtl="1" eaLnBrk="1" fontAlgn="auto" hangingPunct="1">
              <a:lnSpc>
                <a:spcPct val="150000"/>
              </a:lnSpc>
              <a:spcBef>
                <a:spcPts val="0"/>
              </a:spcBef>
              <a:spcAft>
                <a:spcPts val="0"/>
              </a:spcAft>
              <a:defRPr/>
            </a:pPr>
            <a:r>
              <a:rPr lang="ar-DZ" sz="1400" b="1" dirty="0">
                <a:solidFill>
                  <a:prstClr val="black"/>
                </a:solidFill>
                <a:latin typeface="Times New Roman" panose="02020603050405020304" pitchFamily="18" charset="0"/>
                <a:cs typeface="Times New Roman" panose="02020603050405020304" pitchFamily="18" charset="0"/>
              </a:rPr>
              <a:t>- الموعد النهائي لارسال الملخصات </a:t>
            </a:r>
            <a:r>
              <a:rPr lang="fr-FR" sz="1400" b="1" dirty="0">
                <a:solidFill>
                  <a:prstClr val="black"/>
                </a:solidFill>
                <a:latin typeface="Times New Roman" panose="02020603050405020304" pitchFamily="18" charset="0"/>
                <a:cs typeface="Times New Roman" panose="02020603050405020304" pitchFamily="18" charset="0"/>
              </a:rPr>
              <a:t>30</a:t>
            </a:r>
            <a:r>
              <a:rPr lang="ar-DZ" sz="1400" b="1" dirty="0">
                <a:solidFill>
                  <a:prstClr val="black"/>
                </a:solidFill>
                <a:latin typeface="Times New Roman" panose="02020603050405020304" pitchFamily="18" charset="0"/>
                <a:cs typeface="Times New Roman" panose="02020603050405020304" pitchFamily="18" charset="0"/>
              </a:rPr>
              <a:t>  سبتمبر 2025</a:t>
            </a:r>
            <a:endParaRPr lang="ar-JO" sz="1400" dirty="0">
              <a:solidFill>
                <a:prstClr val="black"/>
              </a:solidFill>
              <a:latin typeface="Times New Roman" panose="02020603050405020304" pitchFamily="18" charset="0"/>
              <a:cs typeface="Times New Roman" panose="02020603050405020304" pitchFamily="18" charset="0"/>
            </a:endParaRPr>
          </a:p>
          <a:p>
            <a:pPr algn="r" rtl="1" eaLnBrk="1" fontAlgn="auto" hangingPunct="1">
              <a:lnSpc>
                <a:spcPct val="150000"/>
              </a:lnSpc>
              <a:spcBef>
                <a:spcPts val="0"/>
              </a:spcBef>
              <a:spcAft>
                <a:spcPts val="0"/>
              </a:spcAft>
              <a:defRPr/>
            </a:pPr>
            <a:r>
              <a:rPr lang="fr-FR" sz="1400" dirty="0">
                <a:solidFill>
                  <a:prstClr val="black"/>
                </a:solidFill>
                <a:latin typeface="Times New Roman" panose="02020603050405020304" pitchFamily="18" charset="0"/>
                <a:cs typeface="Times New Roman" panose="02020603050405020304" pitchFamily="18" charset="0"/>
              </a:rPr>
              <a:t>  </a:t>
            </a:r>
            <a:r>
              <a:rPr lang="ar-JO" sz="1400" dirty="0">
                <a:solidFill>
                  <a:prstClr val="black"/>
                </a:solidFill>
                <a:latin typeface="Times New Roman" panose="02020603050405020304" pitchFamily="18" charset="0"/>
                <a:cs typeface="Times New Roman" panose="02020603050405020304" pitchFamily="18" charset="0"/>
              </a:rPr>
              <a:t>- </a:t>
            </a:r>
            <a:r>
              <a:rPr lang="ar-JO" sz="1400" b="1" dirty="0">
                <a:solidFill>
                  <a:prstClr val="black"/>
                </a:solidFill>
                <a:latin typeface="Times New Roman" panose="02020603050405020304" pitchFamily="18" charset="0"/>
                <a:cs typeface="Times New Roman" panose="02020603050405020304" pitchFamily="18" charset="0"/>
              </a:rPr>
              <a:t>الموعد النهائي ل</a:t>
            </a:r>
            <a:r>
              <a:rPr lang="ar-DZ" sz="1400" b="1" dirty="0">
                <a:solidFill>
                  <a:prstClr val="black"/>
                </a:solidFill>
                <a:latin typeface="Times New Roman" panose="02020603050405020304" pitchFamily="18" charset="0"/>
                <a:cs typeface="Times New Roman" panose="02020603050405020304" pitchFamily="18" charset="0"/>
              </a:rPr>
              <a:t>ارسال المداخلات </a:t>
            </a:r>
            <a:r>
              <a:rPr lang="ar-JO" sz="1400" dirty="0">
                <a:solidFill>
                  <a:prstClr val="black"/>
                </a:solidFill>
                <a:latin typeface="Times New Roman" panose="02020603050405020304" pitchFamily="18" charset="0"/>
                <a:cs typeface="Times New Roman" panose="02020603050405020304" pitchFamily="18" charset="0"/>
              </a:rPr>
              <a:t>: </a:t>
            </a:r>
            <a:r>
              <a:rPr lang="fr-FR" sz="1400" dirty="0">
                <a:solidFill>
                  <a:prstClr val="black"/>
                </a:solidFill>
                <a:latin typeface="Times New Roman" panose="02020603050405020304" pitchFamily="18" charset="0"/>
                <a:cs typeface="Times New Roman" panose="02020603050405020304" pitchFamily="18" charset="0"/>
              </a:rPr>
              <a:t>30</a:t>
            </a:r>
            <a:r>
              <a:rPr lang="ar-JO" sz="1400" dirty="0">
                <a:solidFill>
                  <a:prstClr val="black"/>
                </a:solidFill>
                <a:latin typeface="Times New Roman" panose="02020603050405020304" pitchFamily="18" charset="0"/>
                <a:cs typeface="Times New Roman" panose="02020603050405020304" pitchFamily="18" charset="0"/>
              </a:rPr>
              <a:t> </a:t>
            </a:r>
            <a:r>
              <a:rPr lang="ar-DZ" sz="1400" dirty="0">
                <a:solidFill>
                  <a:prstClr val="black"/>
                </a:solidFill>
                <a:latin typeface="Times New Roman" panose="02020603050405020304" pitchFamily="18" charset="0"/>
                <a:cs typeface="Times New Roman" panose="02020603050405020304" pitchFamily="18" charset="0"/>
              </a:rPr>
              <a:t>أكتوبر</a:t>
            </a:r>
            <a:r>
              <a:rPr lang="ar-JO" sz="1400" dirty="0">
                <a:solidFill>
                  <a:prstClr val="black"/>
                </a:solidFill>
                <a:latin typeface="Times New Roman" panose="02020603050405020304" pitchFamily="18" charset="0"/>
                <a:cs typeface="Times New Roman" panose="02020603050405020304" pitchFamily="18" charset="0"/>
              </a:rPr>
              <a:t> </a:t>
            </a:r>
            <a:r>
              <a:rPr lang="ar-DZ" sz="1400" dirty="0">
                <a:solidFill>
                  <a:prstClr val="black"/>
                </a:solidFill>
                <a:latin typeface="Times New Roman" panose="02020603050405020304" pitchFamily="18" charset="0"/>
                <a:cs typeface="Times New Roman" panose="02020603050405020304" pitchFamily="18" charset="0"/>
              </a:rPr>
              <a:t>2025</a:t>
            </a:r>
            <a:endParaRPr lang="ar-JO" sz="1400" dirty="0">
              <a:solidFill>
                <a:prstClr val="black"/>
              </a:solidFill>
              <a:latin typeface="Times New Roman" panose="02020603050405020304" pitchFamily="18" charset="0"/>
              <a:cs typeface="Times New Roman" panose="02020603050405020304" pitchFamily="18" charset="0"/>
            </a:endParaRPr>
          </a:p>
          <a:p>
            <a:pPr algn="r" rtl="1" eaLnBrk="1" fontAlgn="auto" hangingPunct="1">
              <a:lnSpc>
                <a:spcPct val="150000"/>
              </a:lnSpc>
              <a:spcBef>
                <a:spcPts val="0"/>
              </a:spcBef>
              <a:spcAft>
                <a:spcPts val="0"/>
              </a:spcAft>
              <a:defRPr/>
            </a:pPr>
            <a:r>
              <a:rPr lang="ar-JO" sz="1400" dirty="0">
                <a:solidFill>
                  <a:prstClr val="black"/>
                </a:solidFill>
                <a:latin typeface="Times New Roman" panose="02020603050405020304" pitchFamily="18" charset="0"/>
                <a:cs typeface="Times New Roman" panose="02020603050405020304" pitchFamily="18" charset="0"/>
              </a:rPr>
              <a:t>-</a:t>
            </a:r>
            <a:r>
              <a:rPr lang="ar-JO" sz="1400" b="1" dirty="0">
                <a:solidFill>
                  <a:prstClr val="black"/>
                </a:solidFill>
                <a:latin typeface="Times New Roman" panose="02020603050405020304" pitchFamily="18" charset="0"/>
                <a:cs typeface="Times New Roman" panose="02020603050405020304" pitchFamily="18" charset="0"/>
              </a:rPr>
              <a:t>إخطار القبول</a:t>
            </a:r>
            <a:r>
              <a:rPr lang="ar-JO" sz="1400" dirty="0">
                <a:solidFill>
                  <a:prstClr val="black"/>
                </a:solidFill>
                <a:latin typeface="Times New Roman" panose="02020603050405020304" pitchFamily="18" charset="0"/>
                <a:cs typeface="Times New Roman" panose="02020603050405020304" pitchFamily="18" charset="0"/>
              </a:rPr>
              <a:t>: </a:t>
            </a:r>
            <a:r>
              <a:rPr lang="fr-FR" sz="1400" dirty="0">
                <a:solidFill>
                  <a:prstClr val="black"/>
                </a:solidFill>
                <a:latin typeface="Times New Roman" panose="02020603050405020304" pitchFamily="18" charset="0"/>
                <a:cs typeface="Times New Roman" panose="02020603050405020304" pitchFamily="18" charset="0"/>
              </a:rPr>
              <a:t>06</a:t>
            </a:r>
            <a:r>
              <a:rPr lang="ar-JO" sz="1400" dirty="0">
                <a:solidFill>
                  <a:prstClr val="black"/>
                </a:solidFill>
                <a:latin typeface="Times New Roman" panose="02020603050405020304" pitchFamily="18" charset="0"/>
                <a:cs typeface="Times New Roman" panose="02020603050405020304" pitchFamily="18" charset="0"/>
              </a:rPr>
              <a:t> </a:t>
            </a:r>
            <a:r>
              <a:rPr lang="ar-DZ" sz="1400" dirty="0">
                <a:solidFill>
                  <a:prstClr val="black"/>
                </a:solidFill>
                <a:latin typeface="Times New Roman" panose="02020603050405020304" pitchFamily="18" charset="0"/>
                <a:cs typeface="Times New Roman" panose="02020603050405020304" pitchFamily="18" charset="0"/>
              </a:rPr>
              <a:t>نوفمبر 2025</a:t>
            </a:r>
            <a:endParaRPr lang="ar-JO" sz="1400" dirty="0">
              <a:solidFill>
                <a:prstClr val="black"/>
              </a:solidFill>
              <a:latin typeface="Times New Roman" panose="02020603050405020304" pitchFamily="18" charset="0"/>
              <a:cs typeface="Times New Roman" panose="02020603050405020304" pitchFamily="18" charset="0"/>
            </a:endParaRPr>
          </a:p>
          <a:p>
            <a:pPr algn="r" eaLnBrk="1" fontAlgn="auto" hangingPunct="1">
              <a:lnSpc>
                <a:spcPct val="150000"/>
              </a:lnSpc>
              <a:spcBef>
                <a:spcPts val="0"/>
              </a:spcBef>
              <a:spcAft>
                <a:spcPts val="0"/>
              </a:spcAft>
              <a:defRPr/>
            </a:pPr>
            <a:r>
              <a:rPr lang="ar-JO" sz="1400" dirty="0">
                <a:solidFill>
                  <a:prstClr val="black"/>
                </a:solidFill>
                <a:latin typeface="Times New Roman" panose="02020603050405020304" pitchFamily="18" charset="0"/>
                <a:cs typeface="Times New Roman" panose="02020603050405020304" pitchFamily="18" charset="0"/>
              </a:rPr>
              <a:t>- </a:t>
            </a:r>
            <a:r>
              <a:rPr lang="ar-SA" sz="1400" b="1" dirty="0">
                <a:solidFill>
                  <a:prstClr val="black"/>
                </a:solidFill>
                <a:latin typeface="Times New Roman" panose="02020603050405020304" pitchFamily="18" charset="0"/>
                <a:cs typeface="Times New Roman" panose="02020603050405020304" pitchFamily="18" charset="0"/>
              </a:rPr>
              <a:t>موعد </a:t>
            </a:r>
            <a:r>
              <a:rPr lang="ar-DZ" sz="1400" b="1" dirty="0">
                <a:solidFill>
                  <a:prstClr val="black"/>
                </a:solidFill>
                <a:latin typeface="Times New Roman" panose="02020603050405020304" pitchFamily="18" charset="0"/>
                <a:cs typeface="Times New Roman" panose="02020603050405020304" pitchFamily="18" charset="0"/>
              </a:rPr>
              <a:t>الملتقى</a:t>
            </a:r>
            <a:r>
              <a:rPr lang="ar-JO" sz="1400" dirty="0">
                <a:solidFill>
                  <a:prstClr val="black"/>
                </a:solidFill>
                <a:latin typeface="Times New Roman" panose="02020603050405020304" pitchFamily="18" charset="0"/>
                <a:cs typeface="Times New Roman" panose="02020603050405020304" pitchFamily="18" charset="0"/>
              </a:rPr>
              <a:t>: </a:t>
            </a:r>
            <a:r>
              <a:rPr lang="ar-DZ" sz="1400" dirty="0">
                <a:solidFill>
                  <a:prstClr val="black"/>
                </a:solidFill>
                <a:latin typeface="Times New Roman" panose="02020603050405020304" pitchFamily="18" charset="0"/>
                <a:cs typeface="Times New Roman" panose="02020603050405020304" pitchFamily="18" charset="0"/>
              </a:rPr>
              <a:t>18</a:t>
            </a:r>
            <a:r>
              <a:rPr lang="ar-JO" sz="1400" dirty="0">
                <a:solidFill>
                  <a:prstClr val="black"/>
                </a:solidFill>
                <a:latin typeface="Times New Roman" panose="02020603050405020304" pitchFamily="18" charset="0"/>
                <a:cs typeface="Times New Roman" panose="02020603050405020304" pitchFamily="18" charset="0"/>
              </a:rPr>
              <a:t> و </a:t>
            </a:r>
            <a:r>
              <a:rPr lang="ar-DZ" sz="1400" dirty="0">
                <a:solidFill>
                  <a:prstClr val="black"/>
                </a:solidFill>
                <a:latin typeface="Times New Roman" panose="02020603050405020304" pitchFamily="18" charset="0"/>
                <a:cs typeface="Times New Roman" panose="02020603050405020304" pitchFamily="18" charset="0"/>
              </a:rPr>
              <a:t>19 نوفمبر 2025</a:t>
            </a:r>
            <a:endParaRPr lang="fr-FR" sz="1200" dirty="0">
              <a:solidFill>
                <a:prstClr val="black"/>
              </a:solidFill>
              <a:latin typeface="Times New Roman" panose="02020603050405020304" pitchFamily="18" charset="0"/>
              <a:cs typeface="Times New Roman" panose="02020603050405020304" pitchFamily="18" charset="0"/>
            </a:endParaRPr>
          </a:p>
        </p:txBody>
      </p:sp>
      <p:sp>
        <p:nvSpPr>
          <p:cNvPr id="4" name="Ellipse 3">
            <a:extLst>
              <a:ext uri="{FF2B5EF4-FFF2-40B4-BE49-F238E27FC236}">
                <a16:creationId xmlns:a16="http://schemas.microsoft.com/office/drawing/2014/main" id="{41909604-4D6C-DC91-B814-9BF8161B7C6E}"/>
              </a:ext>
            </a:extLst>
          </p:cNvPr>
          <p:cNvSpPr/>
          <p:nvPr/>
        </p:nvSpPr>
        <p:spPr>
          <a:xfrm>
            <a:off x="4555148" y="2183642"/>
            <a:ext cx="1410706" cy="436993"/>
          </a:xfrm>
          <a:prstGeom prst="ellipse">
            <a:avLst/>
          </a:prstGeom>
          <a:noFill/>
          <a:ln>
            <a:solidFill>
              <a:schemeClr val="bg2">
                <a:lumMod val="9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 name="Ellipse 2">
            <a:extLst>
              <a:ext uri="{FF2B5EF4-FFF2-40B4-BE49-F238E27FC236}">
                <a16:creationId xmlns:a16="http://schemas.microsoft.com/office/drawing/2014/main" id="{6A2614B5-F28C-246B-B589-3B6A868400CC}"/>
              </a:ext>
            </a:extLst>
          </p:cNvPr>
          <p:cNvSpPr/>
          <p:nvPr/>
        </p:nvSpPr>
        <p:spPr>
          <a:xfrm>
            <a:off x="9222340" y="210089"/>
            <a:ext cx="1355239" cy="361106"/>
          </a:xfrm>
          <a:prstGeom prst="ellipse">
            <a:avLst/>
          </a:prstGeom>
          <a:noFill/>
          <a:ln>
            <a:solidFill>
              <a:schemeClr val="bg2">
                <a:lumMod val="9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Ellipse 4">
            <a:extLst>
              <a:ext uri="{FF2B5EF4-FFF2-40B4-BE49-F238E27FC236}">
                <a16:creationId xmlns:a16="http://schemas.microsoft.com/office/drawing/2014/main" id="{7D0FC0C8-BC51-5F4E-B032-188507F83564}"/>
              </a:ext>
            </a:extLst>
          </p:cNvPr>
          <p:cNvSpPr/>
          <p:nvPr/>
        </p:nvSpPr>
        <p:spPr>
          <a:xfrm>
            <a:off x="1089875" y="1460310"/>
            <a:ext cx="1361492" cy="468444"/>
          </a:xfrm>
          <a:prstGeom prst="ellipse">
            <a:avLst/>
          </a:prstGeom>
          <a:noFill/>
          <a:ln>
            <a:solidFill>
              <a:schemeClr val="bg2">
                <a:lumMod val="9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3712282399"/>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hème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63493</TotalTime>
  <Words>3598</Words>
  <Application>Microsoft Office PowerPoint</Application>
  <PresentationFormat>Personnalisé</PresentationFormat>
  <Paragraphs>441</Paragraphs>
  <Slides>6</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6</vt:i4>
      </vt:variant>
    </vt:vector>
  </HeadingPairs>
  <TitlesOfParts>
    <vt:vector size="12" baseType="lpstr">
      <vt:lpstr>Arial</vt:lpstr>
      <vt:lpstr>Calibri</vt:lpstr>
      <vt:lpstr>Calibri Light</vt:lpstr>
      <vt:lpstr>Simplified Arabic</vt:lpstr>
      <vt:lpstr>Times New Roman</vt:lpstr>
      <vt:lpstr>Thème Office</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user</dc:creator>
  <cp:lastModifiedBy>leila reghiss</cp:lastModifiedBy>
  <cp:revision>171</cp:revision>
  <cp:lastPrinted>2025-10-01T12:33:35Z</cp:lastPrinted>
  <dcterms:created xsi:type="dcterms:W3CDTF">2023-11-23T10:00:26Z</dcterms:created>
  <dcterms:modified xsi:type="dcterms:W3CDTF">2025-10-21T08:43:10Z</dcterms:modified>
</cp:coreProperties>
</file>