
<file path=[Content_Types].xml><?xml version="1.0" encoding="utf-8"?>
<Types xmlns="http://schemas.openxmlformats.org/package/2006/content-types">
  <Override PartName="/ppt/slides/slide5.xml" ContentType="application/vnd.openxmlformats-officedocument.presentationml.slide+xml"/>
  <Override PartName="/ppt/slides/slide6.xml" ContentType="application/vnd.openxmlformats-officedocument.presentationml.slide+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2.xml" ContentType="application/vnd.openxmlformats-officedocument.presentationml.slide+xml"/>
  <Override PartName="/ppt/theme/theme1.xml" ContentType="application/vnd.openxmlformats-officedocument.theme+xml"/>
  <Default Extension="jpeg" ContentType="image/jpeg"/>
  <Override PartName="/ppt/slideLayouts/slideLayout2.xml" ContentType="application/vnd.openxmlformats-officedocument.presentationml.slideLayout+xml"/>
  <Override PartName="/ppt/slideLayouts/slideLayout3.xml" ContentType="application/vnd.openxmlformats-officedocument.presentationml.slideLayout+xml"/>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s/slide13.xml" ContentType="application/vnd.openxmlformats-officedocument.presentationml.slide+xml"/>
  <Override PartName="/ppt/slides/slide14.xml" ContentType="application/vnd.openxmlformats-officedocument.presentationml.slide+xml"/>
  <Override PartName="/ppt/notesMasters/notesMaster1.xml" ContentType="application/vnd.openxmlformats-officedocument.presentationml.notesMaster+xml"/>
  <Override PartName="/ppt/slideLayouts/slideLayout1.xml" ContentType="application/vnd.openxmlformats-officedocument.presentationml.slideLayout+xml"/>
  <Override PartName="/docProps/app.xml" ContentType="application/vnd.openxmlformats-officedocument.extended-properties+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commentAuthors.xml" ContentType="application/vnd.openxmlformats-officedocument.presentationml.commentAuthors+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756" r:id="rId1"/>
  </p:sldMasterIdLst>
  <p:notesMasterIdLst>
    <p:notesMasterId r:id="rId16"/>
  </p:notesMasterIdLst>
  <p:sldIdLst>
    <p:sldId id="258" r:id="rId2"/>
    <p:sldId id="259" r:id="rId3"/>
    <p:sldId id="260" r:id="rId4"/>
    <p:sldId id="261" r:id="rId5"/>
    <p:sldId id="262" r:id="rId6"/>
    <p:sldId id="263" r:id="rId7"/>
    <p:sldId id="264" r:id="rId8"/>
    <p:sldId id="265" r:id="rId9"/>
    <p:sldId id="266" r:id="rId10"/>
    <p:sldId id="267" r:id="rId11"/>
    <p:sldId id="268" r:id="rId12"/>
    <p:sldId id="269" r:id="rId13"/>
    <p:sldId id="270" r:id="rId14"/>
    <p:sldId id="271" r:id="rId15"/>
  </p:sldIdLst>
  <p:sldSz cx="9144000" cy="6858000" type="screen4x3"/>
  <p:notesSz cx="6858000" cy="9144000"/>
  <p:defaultTextStyle>
    <a:defPPr>
      <a:defRPr lang="fr-F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commentAuthors.xml><?xml version="1.0" encoding="utf-8"?>
<p:cmAuthorLst xmlns:a="http://schemas.openxmlformats.org/drawingml/2006/main" xmlns:r="http://schemas.openxmlformats.org/officeDocument/2006/relationships" xmlns:p="http://schemas.openxmlformats.org/presentationml/2006/main">
  <p:cmAuthor id="0" name="pc" initials="p" lastIdx="0" clrIdx="0"/>
</p:cmAuthorLst>
</file>

<file path=ppt/presProps.xml><?xml version="1.0" encoding="utf-8"?>
<p:presentationPr xmlns:a="http://schemas.openxmlformats.org/drawingml/2006/main" xmlns:r="http://schemas.openxmlformats.org/officeDocument/2006/relationships" xmlns:p="http://schemas.openxmlformats.org/presentationml/2006/main"/>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showOutlineIcons="0">
    <p:restoredLeft sz="15620"/>
    <p:restoredTop sz="94660"/>
  </p:normalViewPr>
  <p:slideViewPr>
    <p:cSldViewPr>
      <p:cViewPr varScale="1">
        <p:scale>
          <a:sx n="110" d="100"/>
          <a:sy n="110" d="100"/>
        </p:scale>
        <p:origin x="-1644" y="-90"/>
      </p:cViewPr>
      <p:guideLst>
        <p:guide orient="horz" pos="2160"/>
        <p:guide pos="2880"/>
      </p:guideLst>
    </p:cSldViewPr>
  </p:slideViewPr>
  <p:notesTextViewPr>
    <p:cViewPr>
      <p:scale>
        <a:sx n="100" d="100"/>
        <a:sy n="100" d="100"/>
      </p:scale>
      <p:origin x="0" y="0"/>
    </p:cViewPr>
  </p:notesTextViewPr>
  <p:sorterViewPr>
    <p:cViewPr>
      <p:scale>
        <a:sx n="66" d="100"/>
        <a:sy n="66" d="100"/>
      </p:scale>
      <p:origin x="0" y="0"/>
    </p:cViewPr>
  </p:sorterViewPr>
  <p:notesViewPr>
    <p:cSldViewPr>
      <p:cViewPr varScale="1">
        <p:scale>
          <a:sx n="88" d="100"/>
          <a:sy n="88" d="100"/>
        </p:scale>
        <p:origin x="-3822" y="-108"/>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commentAuthors" Target="commentAuthors.xml"/><Relationship Id="rId2" Type="http://schemas.openxmlformats.org/officeDocument/2006/relationships/slide" Target="slides/slide1.xml"/><Relationship Id="rId16" Type="http://schemas.openxmlformats.org/officeDocument/2006/relationships/notesMaster" Target="notesMasters/notesMaster1.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ce réservé de l'en-tête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fr-FR"/>
          </a:p>
        </p:txBody>
      </p:sp>
      <p:sp>
        <p:nvSpPr>
          <p:cNvPr id="3" name="Espace réservé de la date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6D5FD4B-9061-4AAF-8DD8-812958C5B954}" type="datetimeFigureOut">
              <a:rPr lang="fr-FR" smtClean="0"/>
              <a:pPr/>
              <a:t>10/02/2019</a:t>
            </a:fld>
            <a:endParaRPr lang="fr-FR"/>
          </a:p>
        </p:txBody>
      </p:sp>
      <p:sp>
        <p:nvSpPr>
          <p:cNvPr id="4" name="Espace réservé de l'image des diapositives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fr-FR"/>
          </a:p>
        </p:txBody>
      </p:sp>
      <p:sp>
        <p:nvSpPr>
          <p:cNvPr id="5" name="Espace réservé des commentaires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fr-FR" smtClean="0"/>
              <a:t>Cliquez pour modifier les styles du texte du masque</a:t>
            </a:r>
          </a:p>
          <a:p>
            <a:pPr lvl="1"/>
            <a:r>
              <a:rPr lang="fr-FR" smtClean="0"/>
              <a:t>Deuxième niveau</a:t>
            </a:r>
          </a:p>
          <a:p>
            <a:pPr lvl="2"/>
            <a:r>
              <a:rPr lang="fr-FR" smtClean="0"/>
              <a:t>Troisième niveau</a:t>
            </a:r>
          </a:p>
          <a:p>
            <a:pPr lvl="3"/>
            <a:r>
              <a:rPr lang="fr-FR" smtClean="0"/>
              <a:t>Quatrième niveau</a:t>
            </a:r>
          </a:p>
          <a:p>
            <a:pPr lvl="4"/>
            <a:r>
              <a:rPr lang="fr-FR" smtClean="0"/>
              <a:t>Cinquième niveau</a:t>
            </a:r>
            <a:endParaRPr lang="fr-FR"/>
          </a:p>
        </p:txBody>
      </p:sp>
      <p:sp>
        <p:nvSpPr>
          <p:cNvPr id="6" name="Espace réservé du pied de page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fr-FR"/>
          </a:p>
        </p:txBody>
      </p:sp>
      <p:sp>
        <p:nvSpPr>
          <p:cNvPr id="7" name="Espace réservé du numéro de diapositive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F1F7FE0-D67E-43E1-A708-CC80DBAE4FB1}" type="slidenum">
              <a:rPr lang="fr-FR" smtClean="0"/>
              <a:pPr/>
              <a:t>‹N°›</a:t>
            </a:fld>
            <a:endParaRPr lang="fr-FR"/>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Diapositive de titre">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5349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29" name="Titre 28"/>
          <p:cNvSpPr>
            <a:spLocks noGrp="1"/>
          </p:cNvSpPr>
          <p:nvPr>
            <p:ph type="ctrTitle"/>
          </p:nvPr>
        </p:nvSpPr>
        <p:spPr>
          <a:xfrm>
            <a:off x="381000" y="4853411"/>
            <a:ext cx="8458200" cy="1222375"/>
          </a:xfrm>
        </p:spPr>
        <p:txBody>
          <a:bodyPr anchor="t"/>
          <a:lstStyle/>
          <a:p>
            <a:r>
              <a:rPr kumimoji="0" lang="fr-FR" smtClean="0"/>
              <a:t>Cliquez pour modifier le style du titre</a:t>
            </a:r>
            <a:endParaRPr kumimoji="0" lang="en-US"/>
          </a:p>
        </p:txBody>
      </p:sp>
      <p:sp>
        <p:nvSpPr>
          <p:cNvPr id="9" name="Sous-titre 8"/>
          <p:cNvSpPr>
            <a:spLocks noGrp="1"/>
          </p:cNvSpPr>
          <p:nvPr>
            <p:ph type="subTitle" idx="1"/>
          </p:nvPr>
        </p:nvSpPr>
        <p:spPr>
          <a:xfrm>
            <a:off x="381000" y="3886200"/>
            <a:ext cx="8458200" cy="914400"/>
          </a:xfrm>
        </p:spPr>
        <p:txBody>
          <a:bodyPr anchor="b"/>
          <a:lstStyle>
            <a:lvl1pPr marL="0" indent="0" algn="l">
              <a:buNone/>
              <a:defRPr sz="2400">
                <a:solidFill>
                  <a:schemeClr val="tx2">
                    <a:shade val="75000"/>
                  </a:schemeClr>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fr-FR" smtClean="0"/>
              <a:t>Cliquez pour modifier le style des sous-titres du masque</a:t>
            </a:r>
            <a:endParaRPr kumimoji="0" lang="en-US"/>
          </a:p>
        </p:txBody>
      </p:sp>
      <p:sp>
        <p:nvSpPr>
          <p:cNvPr id="16" name="Espace réservé de la date 15"/>
          <p:cNvSpPr>
            <a:spLocks noGrp="1"/>
          </p:cNvSpPr>
          <p:nvPr>
            <p:ph type="dt" sz="half" idx="10"/>
          </p:nvPr>
        </p:nvSpPr>
        <p:spPr/>
        <p:txBody>
          <a:bodyPr/>
          <a:lstStyle/>
          <a:p>
            <a:fld id="{EDCFFC30-5390-416E-9BF1-F2F335D4A835}" type="datetimeFigureOut">
              <a:rPr lang="fr-FR" smtClean="0"/>
              <a:pPr/>
              <a:t>10/02/2019</a:t>
            </a:fld>
            <a:endParaRPr lang="fr-FR"/>
          </a:p>
        </p:txBody>
      </p:sp>
      <p:sp>
        <p:nvSpPr>
          <p:cNvPr id="2" name="Espace réservé du pied de page 1"/>
          <p:cNvSpPr>
            <a:spLocks noGrp="1"/>
          </p:cNvSpPr>
          <p:nvPr>
            <p:ph type="ftr" sz="quarter" idx="11"/>
          </p:nvPr>
        </p:nvSpPr>
        <p:spPr/>
        <p:txBody>
          <a:bodyPr/>
          <a:lstStyle/>
          <a:p>
            <a:endParaRPr lang="fr-FR"/>
          </a:p>
        </p:txBody>
      </p:sp>
      <p:sp>
        <p:nvSpPr>
          <p:cNvPr id="15" name="Espace réservé du numéro de diapositive 14"/>
          <p:cNvSpPr>
            <a:spLocks noGrp="1"/>
          </p:cNvSpPr>
          <p:nvPr>
            <p:ph type="sldNum" sz="quarter" idx="12"/>
          </p:nvPr>
        </p:nvSpPr>
        <p:spPr>
          <a:xfrm>
            <a:off x="8229600" y="6473952"/>
            <a:ext cx="758952" cy="246888"/>
          </a:xfrm>
        </p:spPr>
        <p:txBody>
          <a:bodyPr/>
          <a:lstStyle/>
          <a:p>
            <a:fld id="{B499DE70-830E-44E2-99E1-A055BEE390EF}" type="slidenum">
              <a:rPr lang="fr-FR" smtClean="0"/>
              <a:pPr/>
              <a:t>‹N°›</a:t>
            </a:fld>
            <a:endParaRPr lang="fr-FR"/>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re 1"/>
          <p:cNvSpPr>
            <a:spLocks noGrp="1"/>
          </p:cNvSpPr>
          <p:nvPr>
            <p:ph type="title"/>
          </p:nvPr>
        </p:nvSpPr>
        <p:spPr/>
        <p:txBody>
          <a:bodyPr/>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DCFFC30-5390-416E-9BF1-F2F335D4A835}" type="datetimeFigureOut">
              <a:rPr lang="fr-FR" smtClean="0"/>
              <a:pPr/>
              <a:t>10/02/2019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499DE70-830E-44E2-99E1-A055BEE390EF}" type="slidenum">
              <a:rPr lang="fr-FR" smtClean="0"/>
              <a:pPr/>
              <a:t>‹N°›</a:t>
            </a:fld>
            <a:endParaRPr lang="fr-FR"/>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sp>
        <p:nvSpPr>
          <p:cNvPr id="2" name="Titre vertical 1"/>
          <p:cNvSpPr>
            <a:spLocks noGrp="1"/>
          </p:cNvSpPr>
          <p:nvPr>
            <p:ph type="title" orient="vert"/>
          </p:nvPr>
        </p:nvSpPr>
        <p:spPr>
          <a:xfrm>
            <a:off x="6858000" y="549276"/>
            <a:ext cx="1828800" cy="5851525"/>
          </a:xfrm>
        </p:spPr>
        <p:txBody>
          <a:bodyPr vert="eaVert"/>
          <a:lstStyle/>
          <a:p>
            <a:r>
              <a:rPr kumimoji="0" lang="fr-FR" smtClean="0"/>
              <a:t>Cliquez pour modifier le style du titre</a:t>
            </a:r>
            <a:endParaRPr kumimoji="0" lang="en-US"/>
          </a:p>
        </p:txBody>
      </p:sp>
      <p:sp>
        <p:nvSpPr>
          <p:cNvPr id="3" name="Espace réservé du texte vertical 2"/>
          <p:cNvSpPr>
            <a:spLocks noGrp="1"/>
          </p:cNvSpPr>
          <p:nvPr>
            <p:ph type="body" orient="vert" idx="1"/>
          </p:nvPr>
        </p:nvSpPr>
        <p:spPr>
          <a:xfrm>
            <a:off x="457200" y="549276"/>
            <a:ext cx="6248400" cy="5851525"/>
          </a:xfrm>
        </p:spPr>
        <p:txBody>
          <a:bodyPr vert="eaVert"/>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4" name="Espace réservé de la date 3"/>
          <p:cNvSpPr>
            <a:spLocks noGrp="1"/>
          </p:cNvSpPr>
          <p:nvPr>
            <p:ph type="dt" sz="half" idx="10"/>
          </p:nvPr>
        </p:nvSpPr>
        <p:spPr/>
        <p:txBody>
          <a:bodyPr/>
          <a:lstStyle/>
          <a:p>
            <a:fld id="{EDCFFC30-5390-416E-9BF1-F2F335D4A835}" type="datetimeFigureOut">
              <a:rPr lang="fr-FR" smtClean="0"/>
              <a:pPr/>
              <a:t>10/02/2019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499DE70-830E-44E2-99E1-A055BEE390EF}" type="slidenum">
              <a:rPr lang="fr-FR" smtClean="0"/>
              <a:pPr/>
              <a:t>‹N°›</a:t>
            </a:fld>
            <a:endParaRPr lang="fr-F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2" name="Titre 21"/>
          <p:cNvSpPr>
            <a:spLocks noGrp="1"/>
          </p:cNvSpPr>
          <p:nvPr>
            <p:ph type="title"/>
          </p:nvPr>
        </p:nvSpPr>
        <p:spPr/>
        <p:txBody>
          <a:bodyPr/>
          <a:lstStyle/>
          <a:p>
            <a:r>
              <a:rPr kumimoji="0" lang="fr-FR" smtClean="0"/>
              <a:t>Cliquez pour modifier le style du titre</a:t>
            </a:r>
            <a:endParaRPr kumimoji="0" lang="en-US"/>
          </a:p>
        </p:txBody>
      </p:sp>
      <p:sp>
        <p:nvSpPr>
          <p:cNvPr id="27" name="Espace réservé du contenu 26"/>
          <p:cNvSpPr>
            <a:spLocks noGrp="1"/>
          </p:cNvSpPr>
          <p:nvPr>
            <p:ph idx="1"/>
          </p:nvPr>
        </p:nvSpPr>
        <p:spPr/>
        <p:txBody>
          <a:body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EDCFFC30-5390-416E-9BF1-F2F335D4A835}" type="datetimeFigureOut">
              <a:rPr lang="fr-FR" smtClean="0"/>
              <a:pPr/>
              <a:t>10/02/2019</a:t>
            </a:fld>
            <a:endParaRPr lang="fr-FR"/>
          </a:p>
        </p:txBody>
      </p:sp>
      <p:sp>
        <p:nvSpPr>
          <p:cNvPr id="19" name="Espace réservé du pied de page 18"/>
          <p:cNvSpPr>
            <a:spLocks noGrp="1"/>
          </p:cNvSpPr>
          <p:nvPr>
            <p:ph type="ftr" sz="quarter" idx="11"/>
          </p:nvPr>
        </p:nvSpPr>
        <p:spPr>
          <a:xfrm>
            <a:off x="3581400" y="76200"/>
            <a:ext cx="2895600" cy="288925"/>
          </a:xfrm>
        </p:spPr>
        <p:txBody>
          <a:bodyPr/>
          <a:lstStyle/>
          <a:p>
            <a:endParaRPr lang="fr-FR"/>
          </a:p>
        </p:txBody>
      </p:sp>
      <p:sp>
        <p:nvSpPr>
          <p:cNvPr id="16" name="Espace réservé du numéro de diapositive 15"/>
          <p:cNvSpPr>
            <a:spLocks noGrp="1"/>
          </p:cNvSpPr>
          <p:nvPr>
            <p:ph type="sldNum" sz="quarter" idx="12"/>
          </p:nvPr>
        </p:nvSpPr>
        <p:spPr>
          <a:xfrm>
            <a:off x="8229600" y="6473952"/>
            <a:ext cx="758952" cy="246888"/>
          </a:xfrm>
        </p:spPr>
        <p:txBody>
          <a:bodyPr/>
          <a:lstStyle/>
          <a:p>
            <a:fld id="{B499DE70-830E-44E2-99E1-A055BEE390EF}" type="slidenum">
              <a:rPr lang="fr-FR" smtClean="0"/>
              <a:pPr/>
              <a:t>‹N°›</a:t>
            </a:fld>
            <a:endParaRPr lang="fr-FR"/>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3444902"/>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6" name="Espace réservé du texte 5"/>
          <p:cNvSpPr>
            <a:spLocks noGrp="1"/>
          </p:cNvSpPr>
          <p:nvPr>
            <p:ph type="body" idx="1"/>
          </p:nvPr>
        </p:nvSpPr>
        <p:spPr>
          <a:xfrm>
            <a:off x="381000" y="1676400"/>
            <a:ext cx="8458200" cy="1219200"/>
          </a:xfrm>
        </p:spPr>
        <p:txBody>
          <a:bodyPr anchor="b"/>
          <a:lstStyle>
            <a:lvl1pPr marL="0" indent="0" algn="r">
              <a:buNone/>
              <a:defRPr sz="2000">
                <a:solidFill>
                  <a:schemeClr val="tx2">
                    <a:shade val="75000"/>
                  </a:schemeClr>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fr-FR" smtClean="0"/>
              <a:t>Cliquez pour modifier les styles du texte du masque</a:t>
            </a:r>
          </a:p>
        </p:txBody>
      </p:sp>
      <p:sp>
        <p:nvSpPr>
          <p:cNvPr id="19" name="Espace réservé de la date 18"/>
          <p:cNvSpPr>
            <a:spLocks noGrp="1"/>
          </p:cNvSpPr>
          <p:nvPr>
            <p:ph type="dt" sz="half" idx="10"/>
          </p:nvPr>
        </p:nvSpPr>
        <p:spPr/>
        <p:txBody>
          <a:bodyPr/>
          <a:lstStyle/>
          <a:p>
            <a:fld id="{EDCFFC30-5390-416E-9BF1-F2F335D4A835}" type="datetimeFigureOut">
              <a:rPr lang="fr-FR" smtClean="0"/>
              <a:pPr/>
              <a:t>10/02/2019</a:t>
            </a:fld>
            <a:endParaRPr lang="fr-FR"/>
          </a:p>
        </p:txBody>
      </p:sp>
      <p:sp>
        <p:nvSpPr>
          <p:cNvPr id="11" name="Espace réservé du pied de page 10"/>
          <p:cNvSpPr>
            <a:spLocks noGrp="1"/>
          </p:cNvSpPr>
          <p:nvPr>
            <p:ph type="ftr" sz="quarter" idx="11"/>
          </p:nvPr>
        </p:nvSpPr>
        <p:spPr/>
        <p:txBody>
          <a:bodyPr/>
          <a:lstStyle/>
          <a:p>
            <a:endParaRPr lang="fr-FR"/>
          </a:p>
        </p:txBody>
      </p:sp>
      <p:sp>
        <p:nvSpPr>
          <p:cNvPr id="16" name="Espace réservé du numéro de diapositive 15"/>
          <p:cNvSpPr>
            <a:spLocks noGrp="1"/>
          </p:cNvSpPr>
          <p:nvPr>
            <p:ph type="sldNum" sz="quarter" idx="12"/>
          </p:nvPr>
        </p:nvSpPr>
        <p:spPr/>
        <p:txBody>
          <a:bodyPr/>
          <a:lstStyle/>
          <a:p>
            <a:fld id="{B499DE70-830E-44E2-99E1-A055BEE390EF}" type="slidenum">
              <a:rPr lang="fr-FR" smtClean="0"/>
              <a:pPr/>
              <a:t>‹N°›</a:t>
            </a:fld>
            <a:endParaRPr lang="fr-FR"/>
          </a:p>
        </p:txBody>
      </p:sp>
      <p:sp>
        <p:nvSpPr>
          <p:cNvPr id="8" name="Titre 7"/>
          <p:cNvSpPr>
            <a:spLocks noGrp="1"/>
          </p:cNvSpPr>
          <p:nvPr>
            <p:ph type="title"/>
          </p:nvPr>
        </p:nvSpPr>
        <p:spPr>
          <a:xfrm>
            <a:off x="180475" y="2947085"/>
            <a:ext cx="8686800" cy="1184825"/>
          </a:xfrm>
        </p:spPr>
        <p:txBody>
          <a:bodyPr rtlCol="0" anchor="t"/>
          <a:lstStyle>
            <a:lvl1pPr algn="r">
              <a:defRPr/>
            </a:lvl1pPr>
          </a:lstStyle>
          <a:p>
            <a:r>
              <a:rPr kumimoji="0" lang="fr-FR" smtClean="0"/>
              <a:t>Cliquez pour modifier le style du titre</a:t>
            </a:r>
            <a:endParaRPr kumimoji="0" lang="en-US"/>
          </a:p>
        </p:txBody>
      </p:sp>
    </p:spTree>
  </p:cSld>
  <p:clrMapOvr>
    <a:overrideClrMapping bg1="dk1" tx1="lt1" bg2="dk2" tx2="lt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0" name="Titre 1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4" name="Espace réservé du contenu 13"/>
          <p:cNvSpPr>
            <a:spLocks noGrp="1"/>
          </p:cNvSpPr>
          <p:nvPr>
            <p:ph sz="half" idx="1"/>
          </p:nvPr>
        </p:nvSpPr>
        <p:spPr>
          <a:xfrm>
            <a:off x="304800" y="1600200"/>
            <a:ext cx="41910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3" name="Espace réservé du contenu 12"/>
          <p:cNvSpPr>
            <a:spLocks noGrp="1"/>
          </p:cNvSpPr>
          <p:nvPr>
            <p:ph sz="half" idx="2"/>
          </p:nvPr>
        </p:nvSpPr>
        <p:spPr>
          <a:xfrm>
            <a:off x="4648200" y="1600200"/>
            <a:ext cx="4343400" cy="4724400"/>
          </a:xfrm>
        </p:spPr>
        <p:txBody>
          <a:bodyPr/>
          <a:lstStyle>
            <a:lvl1pPr>
              <a:defRPr sz="2800"/>
            </a:lvl1pPr>
            <a:lvl2pPr>
              <a:defRPr sz="2400"/>
            </a:lvl2pPr>
            <a:lvl3pPr>
              <a:defRPr sz="2000"/>
            </a:lvl3pPr>
            <a:lvl4pPr>
              <a:defRPr sz="1800"/>
            </a:lvl4pPr>
            <a:lvl5pPr>
              <a:defRPr sz="18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1" name="Espace réservé de la date 20"/>
          <p:cNvSpPr>
            <a:spLocks noGrp="1"/>
          </p:cNvSpPr>
          <p:nvPr>
            <p:ph type="dt" sz="half" idx="10"/>
          </p:nvPr>
        </p:nvSpPr>
        <p:spPr/>
        <p:txBody>
          <a:bodyPr/>
          <a:lstStyle/>
          <a:p>
            <a:fld id="{EDCFFC30-5390-416E-9BF1-F2F335D4A835}" type="datetimeFigureOut">
              <a:rPr lang="fr-FR" smtClean="0"/>
              <a:pPr/>
              <a:t>10/02/2019</a:t>
            </a:fld>
            <a:endParaRPr lang="fr-FR"/>
          </a:p>
        </p:txBody>
      </p:sp>
      <p:sp>
        <p:nvSpPr>
          <p:cNvPr id="10" name="Espace réservé du pied de page 9"/>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B499DE70-830E-44E2-99E1-A055BEE390EF}" type="slidenum">
              <a:rPr lang="fr-FR" smtClean="0"/>
              <a:pPr/>
              <a:t>‹N°›</a:t>
            </a:fld>
            <a:endParaRPr lang="fr-FR"/>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showMasterSp="0" type="twoTxTwoObj" preserve="1">
  <p:cSld name="Comparaison">
    <p:spTree>
      <p:nvGrpSpPr>
        <p:cNvPr id="1" name=""/>
        <p:cNvGrpSpPr/>
        <p:nvPr/>
      </p:nvGrpSpPr>
      <p:grpSpPr>
        <a:xfrm>
          <a:off x="0" y="0"/>
          <a:ext cx="0" cy="0"/>
          <a:chOff x="0" y="0"/>
          <a:chExt cx="0" cy="0"/>
        </a:xfrm>
      </p:grpSpPr>
      <p:sp>
        <p:nvSpPr>
          <p:cNvPr id="29" name="Titre 28"/>
          <p:cNvSpPr>
            <a:spLocks noGrp="1"/>
          </p:cNvSpPr>
          <p:nvPr>
            <p:ph type="title"/>
          </p:nvPr>
        </p:nvSpPr>
        <p:spPr>
          <a:xfrm>
            <a:off x="304800" y="5410200"/>
            <a:ext cx="8610600" cy="882650"/>
          </a:xfrm>
        </p:spPr>
        <p:txBody>
          <a:bodyPr anchor="ctr"/>
          <a:lstStyle>
            <a:lvl1pPr>
              <a:defRPr/>
            </a:lvl1pPr>
          </a:lstStyle>
          <a:p>
            <a:r>
              <a:rPr kumimoji="0" lang="fr-FR" smtClean="0"/>
              <a:t>Cliquez pour modifier le style du titre</a:t>
            </a:r>
            <a:endParaRPr kumimoji="0" lang="en-US"/>
          </a:p>
        </p:txBody>
      </p:sp>
      <p:sp>
        <p:nvSpPr>
          <p:cNvPr id="13" name="Espace réservé du texte 12"/>
          <p:cNvSpPr>
            <a:spLocks noGrp="1"/>
          </p:cNvSpPr>
          <p:nvPr>
            <p:ph type="body" idx="1"/>
          </p:nvPr>
        </p:nvSpPr>
        <p:spPr>
          <a:xfrm>
            <a:off x="281444" y="666750"/>
            <a:ext cx="4290556"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25" name="Espace réservé du texte 24"/>
          <p:cNvSpPr>
            <a:spLocks noGrp="1"/>
          </p:cNvSpPr>
          <p:nvPr>
            <p:ph type="body" sz="half" idx="3"/>
          </p:nvPr>
        </p:nvSpPr>
        <p:spPr>
          <a:xfrm>
            <a:off x="4645025" y="666750"/>
            <a:ext cx="4292241" cy="639762"/>
          </a:xfrm>
        </p:spPr>
        <p:txBody>
          <a:bodyPr anchor="ctr"/>
          <a:lstStyle>
            <a:lvl1pPr marL="0" indent="0">
              <a:buNone/>
              <a:defRPr sz="1800" b="0" cap="all" baseline="0">
                <a:solidFill>
                  <a:schemeClr val="accent1">
                    <a:shade val="50000"/>
                  </a:schemeClr>
                </a:solidFill>
                <a:latin typeface="+mj-lt"/>
                <a:ea typeface="+mj-ea"/>
                <a:cs typeface="+mj-cs"/>
              </a:defRPr>
            </a:lvl1pPr>
            <a:lvl2pPr>
              <a:buNone/>
              <a:defRPr sz="2000" b="1"/>
            </a:lvl2pPr>
            <a:lvl3pPr>
              <a:buNone/>
              <a:defRPr sz="1800" b="1"/>
            </a:lvl3pPr>
            <a:lvl4pPr>
              <a:buNone/>
              <a:defRPr sz="1600" b="1"/>
            </a:lvl4pPr>
            <a:lvl5pPr>
              <a:buNone/>
              <a:defRPr sz="1600" b="1"/>
            </a:lvl5pPr>
          </a:lstStyle>
          <a:p>
            <a:pPr lvl="0" eaLnBrk="1" latinLnBrk="0" hangingPunct="1"/>
            <a:r>
              <a:rPr kumimoji="0" lang="fr-FR" smtClean="0"/>
              <a:t>Cliquez pour modifier les styles du texte du masque</a:t>
            </a:r>
          </a:p>
        </p:txBody>
      </p:sp>
      <p:sp>
        <p:nvSpPr>
          <p:cNvPr id="4" name="Espace réservé du contenu 3"/>
          <p:cNvSpPr>
            <a:spLocks noGrp="1"/>
          </p:cNvSpPr>
          <p:nvPr>
            <p:ph sz="quarter" idx="2"/>
          </p:nvPr>
        </p:nvSpPr>
        <p:spPr>
          <a:xfrm>
            <a:off x="281444" y="1316037"/>
            <a:ext cx="429055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8" name="Espace réservé du contenu 27"/>
          <p:cNvSpPr>
            <a:spLocks noGrp="1"/>
          </p:cNvSpPr>
          <p:nvPr>
            <p:ph sz="quarter" idx="4"/>
          </p:nvPr>
        </p:nvSpPr>
        <p:spPr>
          <a:xfrm>
            <a:off x="4648730" y="1316037"/>
            <a:ext cx="4288536" cy="3941763"/>
          </a:xfrm>
        </p:spPr>
        <p:txBody>
          <a:bodyPr/>
          <a:lstStyle>
            <a:lvl1pPr>
              <a:defRPr sz="2400"/>
            </a:lvl1pPr>
            <a:lvl2pPr>
              <a:defRPr sz="2000"/>
            </a:lvl2pPr>
            <a:lvl3pPr>
              <a:defRPr sz="1800"/>
            </a:lvl3pPr>
            <a:lvl4pPr>
              <a:defRPr sz="1600"/>
            </a:lvl4pPr>
            <a:lvl5pPr>
              <a:defRPr sz="16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10" name="Espace réservé de la date 9"/>
          <p:cNvSpPr>
            <a:spLocks noGrp="1"/>
          </p:cNvSpPr>
          <p:nvPr>
            <p:ph type="dt" sz="half" idx="10"/>
          </p:nvPr>
        </p:nvSpPr>
        <p:spPr/>
        <p:txBody>
          <a:bodyPr/>
          <a:lstStyle/>
          <a:p>
            <a:fld id="{EDCFFC30-5390-416E-9BF1-F2F335D4A835}" type="datetimeFigureOut">
              <a:rPr lang="fr-FR" smtClean="0"/>
              <a:pPr/>
              <a:t>10/02/2019</a:t>
            </a:fld>
            <a:endParaRPr lang="fr-FR"/>
          </a:p>
        </p:txBody>
      </p:sp>
      <p:sp>
        <p:nvSpPr>
          <p:cNvPr id="6" name="Espace réservé du pied de page 5"/>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a:xfrm>
            <a:off x="8229600" y="6477000"/>
            <a:ext cx="762000" cy="246888"/>
          </a:xfrm>
        </p:spPr>
        <p:txBody>
          <a:bodyPr/>
          <a:lstStyle/>
          <a:p>
            <a:fld id="{B499DE70-830E-44E2-99E1-A055BEE390EF}" type="slidenum">
              <a:rPr lang="fr-FR" smtClean="0"/>
              <a:pPr/>
              <a:t>‹N°›</a:t>
            </a:fld>
            <a:endParaRPr lang="fr-FR"/>
          </a:p>
        </p:txBody>
      </p:sp>
      <p:sp>
        <p:nvSpPr>
          <p:cNvPr id="11" name="Connecteur droit 10"/>
          <p:cNvSpPr>
            <a:spLocks noChangeShapeType="1"/>
          </p:cNvSpPr>
          <p:nvPr/>
        </p:nvSpPr>
        <p:spPr bwMode="auto">
          <a:xfrm>
            <a:off x="514350" y="6019800"/>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30" name="Titre 29"/>
          <p:cNvSpPr>
            <a:spLocks noGrp="1"/>
          </p:cNvSpPr>
          <p:nvPr>
            <p:ph type="title"/>
          </p:nvPr>
        </p:nvSpPr>
        <p:spPr>
          <a:xfrm>
            <a:off x="301752" y="457200"/>
            <a:ext cx="8686800" cy="841248"/>
          </a:xfrm>
        </p:spPr>
        <p:txBody>
          <a:bodyPr/>
          <a:lstStyle/>
          <a:p>
            <a:r>
              <a:rPr kumimoji="0" lang="fr-FR" smtClean="0"/>
              <a:t>Cliquez pour modifier le style du titre</a:t>
            </a:r>
            <a:endParaRPr kumimoji="0" lang="en-US"/>
          </a:p>
        </p:txBody>
      </p:sp>
      <p:sp>
        <p:nvSpPr>
          <p:cNvPr id="12" name="Espace réservé de la date 11"/>
          <p:cNvSpPr>
            <a:spLocks noGrp="1"/>
          </p:cNvSpPr>
          <p:nvPr>
            <p:ph type="dt" sz="half" idx="10"/>
          </p:nvPr>
        </p:nvSpPr>
        <p:spPr/>
        <p:txBody>
          <a:bodyPr/>
          <a:lstStyle/>
          <a:p>
            <a:fld id="{EDCFFC30-5390-416E-9BF1-F2F335D4A835}" type="datetimeFigureOut">
              <a:rPr lang="fr-FR" smtClean="0"/>
              <a:pPr/>
              <a:t>10/02/2019</a:t>
            </a:fld>
            <a:endParaRPr lang="fr-FR"/>
          </a:p>
        </p:txBody>
      </p:sp>
      <p:sp>
        <p:nvSpPr>
          <p:cNvPr id="21" name="Espace réservé du pied de page 20"/>
          <p:cNvSpPr>
            <a:spLocks noGrp="1"/>
          </p:cNvSpPr>
          <p:nvPr>
            <p:ph type="ftr" sz="quarter" idx="11"/>
          </p:nvPr>
        </p:nvSpPr>
        <p:spPr/>
        <p:txBody>
          <a:bodyPr/>
          <a:lstStyle/>
          <a:p>
            <a:endParaRPr lang="fr-FR"/>
          </a:p>
        </p:txBody>
      </p:sp>
      <p:sp>
        <p:nvSpPr>
          <p:cNvPr id="6" name="Espace réservé du numéro de diapositive 5"/>
          <p:cNvSpPr>
            <a:spLocks noGrp="1"/>
          </p:cNvSpPr>
          <p:nvPr>
            <p:ph type="sldNum" sz="quarter" idx="12"/>
          </p:nvPr>
        </p:nvSpPr>
        <p:spPr/>
        <p:txBody>
          <a:bodyPr/>
          <a:lstStyle/>
          <a:p>
            <a:fld id="{B499DE70-830E-44E2-99E1-A055BEE390EF}" type="slidenum">
              <a:rPr lang="fr-FR" smtClean="0"/>
              <a:pPr/>
              <a:t>‹N°›</a:t>
            </a:fld>
            <a:endParaRPr lang="fr-FR"/>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Vide">
    <p:spTree>
      <p:nvGrpSpPr>
        <p:cNvPr id="1" name=""/>
        <p:cNvGrpSpPr/>
        <p:nvPr/>
      </p:nvGrpSpPr>
      <p:grpSpPr>
        <a:xfrm>
          <a:off x="0" y="0"/>
          <a:ext cx="0" cy="0"/>
          <a:chOff x="0" y="0"/>
          <a:chExt cx="0" cy="0"/>
        </a:xfrm>
      </p:grpSpPr>
      <p:sp>
        <p:nvSpPr>
          <p:cNvPr id="3" name="Espace réservé de la date 2"/>
          <p:cNvSpPr>
            <a:spLocks noGrp="1"/>
          </p:cNvSpPr>
          <p:nvPr>
            <p:ph type="dt" sz="half" idx="10"/>
          </p:nvPr>
        </p:nvSpPr>
        <p:spPr/>
        <p:txBody>
          <a:bodyPr/>
          <a:lstStyle/>
          <a:p>
            <a:fld id="{EDCFFC30-5390-416E-9BF1-F2F335D4A835}" type="datetimeFigureOut">
              <a:rPr lang="fr-FR" smtClean="0"/>
              <a:pPr/>
              <a:t>10/02/2019</a:t>
            </a:fld>
            <a:endParaRPr lang="fr-FR"/>
          </a:p>
        </p:txBody>
      </p:sp>
      <p:sp>
        <p:nvSpPr>
          <p:cNvPr id="24" name="Espace réservé du pied de page 23"/>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499DE70-830E-44E2-99E1-A055BEE390EF}" type="slidenum">
              <a:rPr lang="fr-FR" smtClean="0"/>
              <a:pPr/>
              <a:t>‹N°›</a:t>
            </a:fld>
            <a:endParaRPr lang="fr-FR"/>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showMasterSp="0" type="objTx" preserve="1">
  <p:cSld name="Contenu avec légende">
    <p:spTree>
      <p:nvGrpSpPr>
        <p:cNvPr id="1" name=""/>
        <p:cNvGrpSpPr/>
        <p:nvPr/>
      </p:nvGrpSpPr>
      <p:grpSpPr>
        <a:xfrm>
          <a:off x="0" y="0"/>
          <a:ext cx="0" cy="0"/>
          <a:chOff x="0" y="0"/>
          <a:chExt cx="0" cy="0"/>
        </a:xfrm>
      </p:grpSpPr>
      <p:sp>
        <p:nvSpPr>
          <p:cNvPr id="8" name="Connecteur droit 7"/>
          <p:cNvSpPr>
            <a:spLocks noChangeShapeType="1"/>
          </p:cNvSpPr>
          <p:nvPr/>
        </p:nvSpPr>
        <p:spPr bwMode="auto">
          <a:xfrm>
            <a:off x="514350" y="5849117"/>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Titre 11"/>
          <p:cNvSpPr>
            <a:spLocks noGrp="1"/>
          </p:cNvSpPr>
          <p:nvPr>
            <p:ph type="title"/>
          </p:nvPr>
        </p:nvSpPr>
        <p:spPr>
          <a:xfrm>
            <a:off x="457200" y="5486400"/>
            <a:ext cx="8458200" cy="520700"/>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idx="2"/>
          </p:nvPr>
        </p:nvSpPr>
        <p:spPr>
          <a:xfrm>
            <a:off x="457200" y="609600"/>
            <a:ext cx="3008313" cy="4800600"/>
          </a:xfrm>
        </p:spPr>
        <p:txBody>
          <a:bodyPr/>
          <a:lstStyle>
            <a:lvl1pPr marL="0" indent="0">
              <a:buNone/>
              <a:defRPr sz="1400"/>
            </a:lvl1pPr>
            <a:lvl2pPr>
              <a:buNone/>
              <a:defRPr sz="1200"/>
            </a:lvl2pPr>
            <a:lvl3pPr>
              <a:buNone/>
              <a:defRPr sz="1000"/>
            </a:lvl3pPr>
            <a:lvl4pPr>
              <a:buNone/>
              <a:defRPr sz="900"/>
            </a:lvl4pPr>
            <a:lvl5pPr>
              <a:buNone/>
              <a:defRPr sz="900"/>
            </a:lvl5pPr>
          </a:lstStyle>
          <a:p>
            <a:pPr lvl="0" eaLnBrk="1" latinLnBrk="0" hangingPunct="1"/>
            <a:r>
              <a:rPr kumimoji="0" lang="fr-FR" smtClean="0"/>
              <a:t>Cliquez pour modifier les styles du texte du masque</a:t>
            </a:r>
          </a:p>
        </p:txBody>
      </p:sp>
      <p:sp>
        <p:nvSpPr>
          <p:cNvPr id="14" name="Espace réservé du contenu 13"/>
          <p:cNvSpPr>
            <a:spLocks noGrp="1"/>
          </p:cNvSpPr>
          <p:nvPr>
            <p:ph sz="half" idx="1"/>
          </p:nvPr>
        </p:nvSpPr>
        <p:spPr>
          <a:xfrm>
            <a:off x="3575050" y="609600"/>
            <a:ext cx="5340350" cy="4800600"/>
          </a:xfrm>
        </p:spPr>
        <p:txBody>
          <a:bodyPr/>
          <a:lstStyle>
            <a:lvl1pPr>
              <a:defRPr sz="3200"/>
            </a:lvl1pPr>
            <a:lvl2pPr>
              <a:defRPr sz="2800"/>
            </a:lvl2pPr>
            <a:lvl3pPr>
              <a:defRPr sz="2400"/>
            </a:lvl3pPr>
            <a:lvl4pPr>
              <a:defRPr sz="2000"/>
            </a:lvl4pPr>
            <a:lvl5pPr>
              <a:defRPr sz="2000"/>
            </a:lvl5pPr>
          </a:lstStyle>
          <a:p>
            <a:pPr lvl="0" eaLnBrk="1" latinLnBrk="0" hangingPunct="1"/>
            <a:r>
              <a:rPr lang="fr-FR" smtClean="0"/>
              <a:t>Cliquez pour modifier les styles du texte du masque</a:t>
            </a:r>
          </a:p>
          <a:p>
            <a:pPr lvl="1" eaLnBrk="1" latinLnBrk="0" hangingPunct="1"/>
            <a:r>
              <a:rPr lang="fr-FR" smtClean="0"/>
              <a:t>Deuxième niveau</a:t>
            </a:r>
          </a:p>
          <a:p>
            <a:pPr lvl="2" eaLnBrk="1" latinLnBrk="0" hangingPunct="1"/>
            <a:r>
              <a:rPr lang="fr-FR" smtClean="0"/>
              <a:t>Troisième niveau</a:t>
            </a:r>
          </a:p>
          <a:p>
            <a:pPr lvl="3" eaLnBrk="1" latinLnBrk="0" hangingPunct="1"/>
            <a:r>
              <a:rPr lang="fr-FR" smtClean="0"/>
              <a:t>Quatrième niveau</a:t>
            </a:r>
          </a:p>
          <a:p>
            <a:pPr lvl="4" eaLnBrk="1" latinLnBrk="0" hangingPunct="1"/>
            <a:r>
              <a:rPr lang="fr-FR" smtClean="0"/>
              <a:t>Cinquième niveau</a:t>
            </a:r>
            <a:endParaRPr kumimoji="0" lang="en-US"/>
          </a:p>
        </p:txBody>
      </p:sp>
      <p:sp>
        <p:nvSpPr>
          <p:cNvPr id="25" name="Espace réservé de la date 24"/>
          <p:cNvSpPr>
            <a:spLocks noGrp="1"/>
          </p:cNvSpPr>
          <p:nvPr>
            <p:ph type="dt" sz="half" idx="10"/>
          </p:nvPr>
        </p:nvSpPr>
        <p:spPr/>
        <p:txBody>
          <a:bodyPr/>
          <a:lstStyle/>
          <a:p>
            <a:fld id="{EDCFFC30-5390-416E-9BF1-F2F335D4A835}" type="datetimeFigureOut">
              <a:rPr lang="fr-FR" smtClean="0"/>
              <a:pPr/>
              <a:t>10/02/2019</a:t>
            </a:fld>
            <a:endParaRPr lang="fr-FR"/>
          </a:p>
        </p:txBody>
      </p:sp>
      <p:sp>
        <p:nvSpPr>
          <p:cNvPr id="29" name="Espace réservé du pied de page 28"/>
          <p:cNvSpPr>
            <a:spLocks noGrp="1"/>
          </p:cNvSpPr>
          <p:nvPr>
            <p:ph type="ftr" sz="quarter" idx="11"/>
          </p:nvPr>
        </p:nvSpPr>
        <p:spPr/>
        <p:txBody>
          <a:bodyPr/>
          <a:lstStyle/>
          <a:p>
            <a:endParaRPr lang="fr-FR"/>
          </a:p>
        </p:txBody>
      </p:sp>
      <p:sp>
        <p:nvSpPr>
          <p:cNvPr id="7" name="Espace réservé du numéro de diapositive 6"/>
          <p:cNvSpPr>
            <a:spLocks noGrp="1"/>
          </p:cNvSpPr>
          <p:nvPr>
            <p:ph type="sldNum" sz="quarter" idx="12"/>
          </p:nvPr>
        </p:nvSpPr>
        <p:spPr/>
        <p:txBody>
          <a:bodyPr/>
          <a:lstStyle/>
          <a:p>
            <a:fld id="{B499DE70-830E-44E2-99E1-A055BEE390EF}" type="slidenum">
              <a:rPr lang="fr-FR" smtClean="0"/>
              <a:pPr/>
              <a:t>‹N°›</a:t>
            </a:fld>
            <a:endParaRPr lang="fr-FR"/>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Image avec légende">
    <p:spTree>
      <p:nvGrpSpPr>
        <p:cNvPr id="1" name=""/>
        <p:cNvGrpSpPr/>
        <p:nvPr/>
      </p:nvGrpSpPr>
      <p:grpSpPr>
        <a:xfrm>
          <a:off x="0" y="0"/>
          <a:ext cx="0" cy="0"/>
          <a:chOff x="0" y="0"/>
          <a:chExt cx="0" cy="0"/>
        </a:xfrm>
      </p:grpSpPr>
      <p:sp>
        <p:nvSpPr>
          <p:cNvPr id="13" name="Espace réservé pour une image  12"/>
          <p:cNvSpPr>
            <a:spLocks noGrp="1"/>
          </p:cNvSpPr>
          <p:nvPr>
            <p:ph type="pic" idx="1"/>
          </p:nvPr>
        </p:nvSpPr>
        <p:spPr>
          <a:xfrm>
            <a:off x="3505200" y="616634"/>
            <a:ext cx="5029200" cy="3657600"/>
          </a:xfrm>
          <a:solidFill>
            <a:schemeClr val="bg1"/>
          </a:solidFill>
          <a:ln w="6350">
            <a:solidFill>
              <a:schemeClr val="accent1"/>
            </a:solidFill>
          </a:ln>
          <a:effectLst>
            <a:reflection blurRad="1000" stA="49000" endA="500" endPos="10000" dist="900" dir="5400000" sy="-90000" algn="bl" rotWithShape="0"/>
          </a:effectLst>
        </p:spPr>
        <p:txBody>
          <a:bodyPr/>
          <a:lstStyle>
            <a:lvl1pPr marL="0" indent="0">
              <a:buNone/>
              <a:defRPr sz="3200"/>
            </a:lvl1pPr>
          </a:lstStyle>
          <a:p>
            <a:r>
              <a:rPr kumimoji="0" lang="fr-FR" smtClean="0"/>
              <a:t>Cliquez sur l'icône pour ajouter une image</a:t>
            </a:r>
            <a:endParaRPr kumimoji="0" lang="en-US" dirty="0"/>
          </a:p>
        </p:txBody>
      </p:sp>
      <p:sp>
        <p:nvSpPr>
          <p:cNvPr id="7" name="Espace réservé de la date 6"/>
          <p:cNvSpPr>
            <a:spLocks noGrp="1"/>
          </p:cNvSpPr>
          <p:nvPr>
            <p:ph type="dt" sz="half" idx="10"/>
          </p:nvPr>
        </p:nvSpPr>
        <p:spPr/>
        <p:txBody>
          <a:bodyPr/>
          <a:lstStyle/>
          <a:p>
            <a:fld id="{EDCFFC30-5390-416E-9BF1-F2F335D4A835}" type="datetimeFigureOut">
              <a:rPr lang="fr-FR" smtClean="0"/>
              <a:pPr/>
              <a:t>10/02/2019</a:t>
            </a:fld>
            <a:endParaRPr lang="fr-FR"/>
          </a:p>
        </p:txBody>
      </p:sp>
      <p:sp>
        <p:nvSpPr>
          <p:cNvPr id="5" name="Espace réservé du pied de page 4"/>
          <p:cNvSpPr>
            <a:spLocks noGrp="1"/>
          </p:cNvSpPr>
          <p:nvPr>
            <p:ph type="ftr" sz="quarter" idx="11"/>
          </p:nvPr>
        </p:nvSpPr>
        <p:spPr/>
        <p:txBody>
          <a:bodyPr/>
          <a:lstStyle/>
          <a:p>
            <a:endParaRPr lang="fr-FR"/>
          </a:p>
        </p:txBody>
      </p:sp>
      <p:sp>
        <p:nvSpPr>
          <p:cNvPr id="31" name="Espace réservé du numéro de diapositive 30"/>
          <p:cNvSpPr>
            <a:spLocks noGrp="1"/>
          </p:cNvSpPr>
          <p:nvPr>
            <p:ph type="sldNum" sz="quarter" idx="12"/>
          </p:nvPr>
        </p:nvSpPr>
        <p:spPr/>
        <p:txBody>
          <a:bodyPr/>
          <a:lstStyle/>
          <a:p>
            <a:fld id="{B499DE70-830E-44E2-99E1-A055BEE390EF}" type="slidenum">
              <a:rPr lang="fr-FR" smtClean="0"/>
              <a:pPr/>
              <a:t>‹N°›</a:t>
            </a:fld>
            <a:endParaRPr lang="fr-FR"/>
          </a:p>
        </p:txBody>
      </p:sp>
      <p:sp>
        <p:nvSpPr>
          <p:cNvPr id="17" name="Titre 16"/>
          <p:cNvSpPr>
            <a:spLocks noGrp="1"/>
          </p:cNvSpPr>
          <p:nvPr>
            <p:ph type="title"/>
          </p:nvPr>
        </p:nvSpPr>
        <p:spPr>
          <a:xfrm>
            <a:off x="381000" y="4993760"/>
            <a:ext cx="5867400" cy="522288"/>
          </a:xfrm>
        </p:spPr>
        <p:txBody>
          <a:bodyPr anchor="ctr"/>
          <a:lstStyle>
            <a:lvl1pPr algn="l">
              <a:buNone/>
              <a:defRPr sz="2000" b="1"/>
            </a:lvl1pPr>
          </a:lstStyle>
          <a:p>
            <a:r>
              <a:rPr kumimoji="0" lang="fr-FR" smtClean="0"/>
              <a:t>Cliquez pour modifier le style du titre</a:t>
            </a:r>
            <a:endParaRPr kumimoji="0" lang="en-US"/>
          </a:p>
        </p:txBody>
      </p:sp>
      <p:sp>
        <p:nvSpPr>
          <p:cNvPr id="26" name="Espace réservé du texte 25"/>
          <p:cNvSpPr>
            <a:spLocks noGrp="1"/>
          </p:cNvSpPr>
          <p:nvPr>
            <p:ph type="body" sz="half" idx="2"/>
          </p:nvPr>
        </p:nvSpPr>
        <p:spPr>
          <a:xfrm>
            <a:off x="381000" y="5533218"/>
            <a:ext cx="5867400" cy="768350"/>
          </a:xfrm>
        </p:spPr>
        <p:txBody>
          <a:bodyPr lIns="109728" tIns="0"/>
          <a:lstStyle>
            <a:lvl1pPr marL="0" indent="0">
              <a:buNone/>
              <a:defRPr sz="1400"/>
            </a:lvl1pPr>
            <a:lvl2pPr>
              <a:defRPr sz="1200"/>
            </a:lvl2pPr>
            <a:lvl3pPr>
              <a:defRPr sz="1000"/>
            </a:lvl3pPr>
            <a:lvl4pPr>
              <a:defRPr sz="900"/>
            </a:lvl4pPr>
            <a:lvl5pPr>
              <a:defRPr sz="900"/>
            </a:lvl5pPr>
          </a:lstStyle>
          <a:p>
            <a:pPr lvl="0" eaLnBrk="1" latinLnBrk="0" hangingPunct="1"/>
            <a:r>
              <a:rPr kumimoji="0" lang="fr-FR" smtClean="0"/>
              <a:t>Cliquez pour modifier les styles du texte du masque</a:t>
            </a:r>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sp>
        <p:nvSpPr>
          <p:cNvPr id="7" name="Connecteur droit 6"/>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8" name="Espace réservé du texte 7"/>
          <p:cNvSpPr>
            <a:spLocks noGrp="1"/>
          </p:cNvSpPr>
          <p:nvPr>
            <p:ph type="body" idx="1"/>
          </p:nvPr>
        </p:nvSpPr>
        <p:spPr>
          <a:xfrm>
            <a:off x="304800" y="1554162"/>
            <a:ext cx="8686800" cy="4525963"/>
          </a:xfrm>
          <a:prstGeom prst="rect">
            <a:avLst/>
          </a:prstGeom>
        </p:spPr>
        <p:txBody>
          <a:bodyPr vert="horz">
            <a:normAutofit/>
          </a:bodyPr>
          <a:lstStyle/>
          <a:p>
            <a:pPr lvl="0" eaLnBrk="1" latinLnBrk="0" hangingPunct="1"/>
            <a:r>
              <a:rPr kumimoji="0" lang="fr-FR" smtClean="0"/>
              <a:t>Cliquez pour modifier les styles du texte du masque</a:t>
            </a:r>
          </a:p>
          <a:p>
            <a:pPr lvl="1" eaLnBrk="1" latinLnBrk="0" hangingPunct="1"/>
            <a:r>
              <a:rPr kumimoji="0" lang="fr-FR" smtClean="0"/>
              <a:t>Deuxième niveau</a:t>
            </a:r>
          </a:p>
          <a:p>
            <a:pPr lvl="2" eaLnBrk="1" latinLnBrk="0" hangingPunct="1"/>
            <a:r>
              <a:rPr kumimoji="0" lang="fr-FR" smtClean="0"/>
              <a:t>Troisième niveau</a:t>
            </a:r>
          </a:p>
          <a:p>
            <a:pPr lvl="3" eaLnBrk="1" latinLnBrk="0" hangingPunct="1"/>
            <a:r>
              <a:rPr kumimoji="0" lang="fr-FR" smtClean="0"/>
              <a:t>Quatrième niveau</a:t>
            </a:r>
          </a:p>
          <a:p>
            <a:pPr lvl="4" eaLnBrk="1" latinLnBrk="0" hangingPunct="1"/>
            <a:r>
              <a:rPr kumimoji="0" lang="fr-FR" smtClean="0"/>
              <a:t>Cinquième niveau</a:t>
            </a:r>
            <a:endParaRPr kumimoji="0" lang="en-US"/>
          </a:p>
        </p:txBody>
      </p:sp>
      <p:sp>
        <p:nvSpPr>
          <p:cNvPr id="11" name="Espace réservé de la date 10"/>
          <p:cNvSpPr>
            <a:spLocks noGrp="1"/>
          </p:cNvSpPr>
          <p:nvPr>
            <p:ph type="dt" sz="half" idx="2"/>
          </p:nvPr>
        </p:nvSpPr>
        <p:spPr>
          <a:xfrm>
            <a:off x="6477000" y="76200"/>
            <a:ext cx="2514600" cy="288925"/>
          </a:xfrm>
          <a:prstGeom prst="rect">
            <a:avLst/>
          </a:prstGeom>
        </p:spPr>
        <p:txBody>
          <a:bodyPr vert="horz"/>
          <a:lstStyle>
            <a:lvl1pPr algn="l" eaLnBrk="1" latinLnBrk="0" hangingPunct="1">
              <a:defRPr kumimoji="0" sz="1200">
                <a:solidFill>
                  <a:schemeClr val="accent1">
                    <a:shade val="75000"/>
                  </a:schemeClr>
                </a:solidFill>
              </a:defRPr>
            </a:lvl1pPr>
          </a:lstStyle>
          <a:p>
            <a:fld id="{EDCFFC30-5390-416E-9BF1-F2F335D4A835}" type="datetimeFigureOut">
              <a:rPr lang="fr-FR" smtClean="0"/>
              <a:pPr/>
              <a:t>10/02/2019</a:t>
            </a:fld>
            <a:endParaRPr lang="fr-FR"/>
          </a:p>
        </p:txBody>
      </p:sp>
      <p:sp>
        <p:nvSpPr>
          <p:cNvPr id="28" name="Espace réservé du pied de page 27"/>
          <p:cNvSpPr>
            <a:spLocks noGrp="1"/>
          </p:cNvSpPr>
          <p:nvPr>
            <p:ph type="ftr" sz="quarter" idx="3"/>
          </p:nvPr>
        </p:nvSpPr>
        <p:spPr>
          <a:xfrm>
            <a:off x="3124200" y="76200"/>
            <a:ext cx="3352800" cy="288925"/>
          </a:xfrm>
          <a:prstGeom prst="rect">
            <a:avLst/>
          </a:prstGeom>
        </p:spPr>
        <p:txBody>
          <a:bodyPr vert="horz"/>
          <a:lstStyle>
            <a:lvl1pPr algn="r" eaLnBrk="1" latinLnBrk="0" hangingPunct="1">
              <a:defRPr kumimoji="0" sz="1200">
                <a:solidFill>
                  <a:schemeClr val="accent1">
                    <a:shade val="75000"/>
                  </a:schemeClr>
                </a:solidFill>
              </a:defRPr>
            </a:lvl1pPr>
          </a:lstStyle>
          <a:p>
            <a:endParaRPr lang="fr-FR"/>
          </a:p>
        </p:txBody>
      </p:sp>
      <p:sp>
        <p:nvSpPr>
          <p:cNvPr id="5" name="Espace réservé du numéro de diapositive 4"/>
          <p:cNvSpPr>
            <a:spLocks noGrp="1"/>
          </p:cNvSpPr>
          <p:nvPr>
            <p:ph type="sldNum" sz="quarter" idx="4"/>
          </p:nvPr>
        </p:nvSpPr>
        <p:spPr>
          <a:xfrm>
            <a:off x="8229600" y="6477000"/>
            <a:ext cx="762000" cy="244475"/>
          </a:xfrm>
          <a:prstGeom prst="rect">
            <a:avLst/>
          </a:prstGeom>
        </p:spPr>
        <p:txBody>
          <a:bodyPr vert="horz"/>
          <a:lstStyle>
            <a:lvl1pPr algn="r" eaLnBrk="1" latinLnBrk="0" hangingPunct="1">
              <a:defRPr kumimoji="0" sz="1200">
                <a:solidFill>
                  <a:schemeClr val="accent1">
                    <a:shade val="75000"/>
                  </a:schemeClr>
                </a:solidFill>
              </a:defRPr>
            </a:lvl1pPr>
          </a:lstStyle>
          <a:p>
            <a:fld id="{B499DE70-830E-44E2-99E1-A055BEE390EF}" type="slidenum">
              <a:rPr lang="fr-FR" smtClean="0"/>
              <a:pPr/>
              <a:t>‹N°›</a:t>
            </a:fld>
            <a:endParaRPr lang="fr-FR"/>
          </a:p>
        </p:txBody>
      </p:sp>
      <p:sp>
        <p:nvSpPr>
          <p:cNvPr id="10" name="Espace réservé du titre 9"/>
          <p:cNvSpPr>
            <a:spLocks noGrp="1"/>
          </p:cNvSpPr>
          <p:nvPr>
            <p:ph type="title"/>
          </p:nvPr>
        </p:nvSpPr>
        <p:spPr>
          <a:xfrm>
            <a:off x="304800" y="457200"/>
            <a:ext cx="8686800" cy="838200"/>
          </a:xfrm>
          <a:prstGeom prst="rect">
            <a:avLst/>
          </a:prstGeom>
        </p:spPr>
        <p:txBody>
          <a:bodyPr vert="horz" anchor="ctr">
            <a:normAutofit/>
          </a:bodyPr>
          <a:lstStyle/>
          <a:p>
            <a:r>
              <a:rPr kumimoji="0" lang="fr-FR" smtClean="0"/>
              <a:t>Cliquez pour modifier le style du titre</a:t>
            </a:r>
            <a:endParaRPr kumimoji="0" lang="en-US"/>
          </a:p>
        </p:txBody>
      </p:sp>
      <p:sp>
        <p:nvSpPr>
          <p:cNvPr id="9" name="Connecteur droit 8"/>
          <p:cNvSpPr>
            <a:spLocks noChangeShapeType="1"/>
          </p:cNvSpPr>
          <p:nvPr/>
        </p:nvSpPr>
        <p:spPr bwMode="auto">
          <a:xfrm>
            <a:off x="514350" y="1050898"/>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
        <p:nvSpPr>
          <p:cNvPr id="12" name="Connecteur droit 11"/>
          <p:cNvSpPr>
            <a:spLocks noChangeShapeType="1"/>
          </p:cNvSpPr>
          <p:nvPr/>
        </p:nvSpPr>
        <p:spPr bwMode="auto">
          <a:xfrm>
            <a:off x="514350" y="1057986"/>
            <a:ext cx="8629650" cy="2381"/>
          </a:xfrm>
          <a:prstGeom prst="line">
            <a:avLst/>
          </a:prstGeom>
          <a:noFill/>
          <a:ln w="9525" cap="flat" cmpd="sng" algn="ctr">
            <a:gradFill flip="none" rotWithShape="1">
              <a:gsLst>
                <a:gs pos="0">
                  <a:schemeClr val="accent1">
                    <a:alpha val="0"/>
                  </a:schemeClr>
                </a:gs>
                <a:gs pos="17000">
                  <a:schemeClr val="accent1"/>
                </a:gs>
                <a:gs pos="100000">
                  <a:schemeClr val="accent1"/>
                </a:gs>
              </a:gsLst>
              <a:lin ang="0" scaled="1"/>
              <a:tileRect/>
            </a:gradFill>
            <a:prstDash val="solid"/>
            <a:round/>
            <a:headEnd type="none" w="med" len="med"/>
            <a:tailEnd type="none" w="med" len="med"/>
          </a:ln>
          <a:effectLst/>
        </p:spPr>
        <p:txBody>
          <a:bodyPr vert="horz" wrap="square" lIns="91440" tIns="45720" rIns="91440" bIns="45720" anchor="t" compatLnSpc="1"/>
          <a:lstStyle/>
          <a:p>
            <a:endParaRPr kumimoji="0" lang="en-US"/>
          </a:p>
        </p:txBody>
      </p:sp>
    </p:spTree>
  </p:cSld>
  <p:clrMap bg1="lt1" tx1="dk1" bg2="lt2" tx2="dk2" accent1="accent1" accent2="accent2" accent3="accent3" accent4="accent4" accent5="accent5" accent6="accent6" hlink="hlink" folHlink="folHlink"/>
  <p:sldLayoutIdLst>
    <p:sldLayoutId id="2147483757" r:id="rId1"/>
    <p:sldLayoutId id="2147483758" r:id="rId2"/>
    <p:sldLayoutId id="2147483759" r:id="rId3"/>
    <p:sldLayoutId id="2147483760" r:id="rId4"/>
    <p:sldLayoutId id="2147483761" r:id="rId5"/>
    <p:sldLayoutId id="2147483762" r:id="rId6"/>
    <p:sldLayoutId id="2147483763" r:id="rId7"/>
    <p:sldLayoutId id="2147483764" r:id="rId8"/>
    <p:sldLayoutId id="2147483765" r:id="rId9"/>
    <p:sldLayoutId id="2147483766" r:id="rId10"/>
    <p:sldLayoutId id="2147483767" r:id="rId11"/>
  </p:sldLayoutIdLst>
  <p:txStyles>
    <p:titleStyle>
      <a:lvl1pPr algn="l" rtl="0" eaLnBrk="1" latinLnBrk="0" hangingPunct="1">
        <a:spcBef>
          <a:spcPct val="0"/>
        </a:spcBef>
        <a:buNone/>
        <a:defRPr kumimoji="0" sz="3600" kern="1200" cap="all" baseline="0">
          <a:solidFill>
            <a:schemeClr val="tx2"/>
          </a:solidFill>
          <a:effectLst>
            <a:reflection blurRad="12700" stA="48000" endA="300" endPos="55000" dir="5400000" sy="-90000" algn="bl" rotWithShape="0"/>
          </a:effectLst>
          <a:latin typeface="+mj-lt"/>
          <a:ea typeface="+mj-ea"/>
          <a:cs typeface="+mj-cs"/>
        </a:defRPr>
      </a:lvl1pPr>
    </p:titleStyle>
    <p:bodyStyle>
      <a:lvl1pPr marL="342900" indent="-342900" algn="l" rtl="0" eaLnBrk="1" latinLnBrk="0" hangingPunct="1">
        <a:spcBef>
          <a:spcPct val="20000"/>
        </a:spcBef>
        <a:buClr>
          <a:schemeClr val="accent1"/>
        </a:buClr>
        <a:buSzPct val="70000"/>
        <a:buFont typeface="Wingdings 2"/>
        <a:buChar char=""/>
        <a:defRPr kumimoji="0" sz="3200" kern="1200">
          <a:solidFill>
            <a:schemeClr val="tx2"/>
          </a:solidFill>
          <a:latin typeface="+mn-lt"/>
          <a:ea typeface="+mn-ea"/>
          <a:cs typeface="+mn-cs"/>
        </a:defRPr>
      </a:lvl1pPr>
      <a:lvl2pPr marL="742950" indent="-285750" algn="l" rtl="0" eaLnBrk="1" latinLnBrk="0" hangingPunct="1">
        <a:spcBef>
          <a:spcPct val="20000"/>
        </a:spcBef>
        <a:buClr>
          <a:schemeClr val="accent1"/>
        </a:buClr>
        <a:buSzPct val="70000"/>
        <a:buFont typeface="Wingdings 2"/>
        <a:buChar char=""/>
        <a:defRPr kumimoji="0" sz="2800" kern="1200">
          <a:solidFill>
            <a:schemeClr val="tx2"/>
          </a:solidFill>
          <a:latin typeface="+mn-lt"/>
          <a:ea typeface="+mn-ea"/>
          <a:cs typeface="+mn-cs"/>
        </a:defRPr>
      </a:lvl2pPr>
      <a:lvl3pPr marL="1143000" indent="-228600" algn="l" rtl="0" eaLnBrk="1" latinLnBrk="0" hangingPunct="1">
        <a:spcBef>
          <a:spcPct val="20000"/>
        </a:spcBef>
        <a:buClr>
          <a:schemeClr val="accent1"/>
        </a:buClr>
        <a:buSzPct val="70000"/>
        <a:buFont typeface="Wingdings 2"/>
        <a:buChar char=""/>
        <a:defRPr kumimoji="0" sz="2400" kern="1200">
          <a:solidFill>
            <a:schemeClr val="tx2"/>
          </a:solidFill>
          <a:latin typeface="+mn-lt"/>
          <a:ea typeface="+mn-ea"/>
          <a:cs typeface="+mn-cs"/>
        </a:defRPr>
      </a:lvl3pPr>
      <a:lvl4pPr marL="1600200" indent="-228600" algn="l" rtl="0" eaLnBrk="1" latinLnBrk="0" hangingPunct="1">
        <a:spcBef>
          <a:spcPct val="20000"/>
        </a:spcBef>
        <a:buClr>
          <a:schemeClr val="accent1"/>
        </a:buClr>
        <a:buSzPct val="70000"/>
        <a:buFont typeface="Wingdings 2"/>
        <a:buChar char=""/>
        <a:defRPr kumimoji="0" sz="2000" kern="1200">
          <a:solidFill>
            <a:schemeClr val="tx2"/>
          </a:solidFill>
          <a:latin typeface="+mn-lt"/>
          <a:ea typeface="+mn-ea"/>
          <a:cs typeface="+mn-cs"/>
        </a:defRPr>
      </a:lvl4pPr>
      <a:lvl5pPr marL="20574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5pPr>
      <a:lvl6pPr marL="2514600" indent="-228600" algn="l" rtl="0" eaLnBrk="1" latinLnBrk="0" hangingPunct="1">
        <a:spcBef>
          <a:spcPct val="20000"/>
        </a:spcBef>
        <a:buClr>
          <a:schemeClr val="accent1"/>
        </a:buClr>
        <a:buSzPct val="60000"/>
        <a:buFont typeface="Wingdings 2"/>
        <a:buChar char=""/>
        <a:defRPr kumimoji="0" sz="1800" kern="1200">
          <a:solidFill>
            <a:schemeClr val="tx2"/>
          </a:solidFill>
          <a:latin typeface="+mn-lt"/>
          <a:ea typeface="+mn-ea"/>
          <a:cs typeface="+mn-cs"/>
        </a:defRPr>
      </a:lvl6pPr>
      <a:lvl7pPr marL="2971800" indent="-228600" algn="l" rtl="0" eaLnBrk="1" latinLnBrk="0" hangingPunct="1">
        <a:spcBef>
          <a:spcPct val="20000"/>
        </a:spcBef>
        <a:buClr>
          <a:schemeClr val="accent1"/>
        </a:buClr>
        <a:buSzPct val="60000"/>
        <a:buFont typeface="Wingdings 2"/>
        <a:buChar char=""/>
        <a:defRPr kumimoji="0" sz="1600" kern="1200">
          <a:solidFill>
            <a:schemeClr val="tx2"/>
          </a:solidFill>
          <a:latin typeface="+mn-lt"/>
          <a:ea typeface="+mn-ea"/>
          <a:cs typeface="+mn-cs"/>
        </a:defRPr>
      </a:lvl7pPr>
      <a:lvl8pPr marL="3429000" indent="-228600" algn="l" rtl="0" eaLnBrk="1" latinLnBrk="0" hangingPunct="1">
        <a:spcBef>
          <a:spcPct val="20000"/>
        </a:spcBef>
        <a:buClr>
          <a:schemeClr val="accent1"/>
        </a:buClr>
        <a:buSzPct val="60000"/>
        <a:buFont typeface="Wingdings 2"/>
        <a:buChar char=""/>
        <a:defRPr kumimoji="0" sz="1600" kern="1200" baseline="0">
          <a:solidFill>
            <a:schemeClr val="tx2"/>
          </a:solidFill>
          <a:latin typeface="+mn-lt"/>
          <a:ea typeface="+mn-ea"/>
          <a:cs typeface="+mn-cs"/>
        </a:defRPr>
      </a:lvl8pPr>
      <a:lvl9pPr marL="3886200" indent="-228600" algn="l" rtl="0" eaLnBrk="1" latinLnBrk="0" hangingPunct="1">
        <a:spcBef>
          <a:spcPct val="20000"/>
        </a:spcBef>
        <a:buClr>
          <a:schemeClr val="accent1"/>
        </a:buClr>
        <a:buSzPct val="60000"/>
        <a:buFont typeface="Wingdings 2"/>
        <a:buChar char=""/>
        <a:defRPr kumimoji="0" sz="1400" kern="1200" baseline="0">
          <a:solidFill>
            <a:schemeClr val="tx2"/>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hyperlink" Target="https://ar.wikipedia.org/wiki/%D8%AA%D9%86%D8%B8%D9%8A%D9%85_%D9%87%D8%B1%D9%85%D9%8A" TargetMode="External"/><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32770" name="Picture 2" descr="RÃ©sultat de recherche d'images pour &quot;istanbul&quot;"/>
          <p:cNvPicPr>
            <a:picLocks noChangeAspect="1" noChangeArrowheads="1"/>
          </p:cNvPicPr>
          <p:nvPr/>
        </p:nvPicPr>
        <p:blipFill>
          <a:blip r:embed="rId2"/>
          <a:srcRect/>
          <a:stretch>
            <a:fillRect/>
          </a:stretch>
        </p:blipFill>
        <p:spPr bwMode="auto">
          <a:xfrm>
            <a:off x="285720" y="214290"/>
            <a:ext cx="8715436" cy="6072230"/>
          </a:xfrm>
          <a:prstGeom prst="snip2DiagRect">
            <a:avLst/>
          </a:prstGeom>
          <a:solidFill>
            <a:srgbClr val="FFFFFF">
              <a:shade val="85000"/>
            </a:srgbClr>
          </a:solidFill>
          <a:ln w="88900" cap="sq">
            <a:solidFill>
              <a:srgbClr val="FFFFFF"/>
            </a:solidFill>
            <a:miter lim="800000"/>
          </a:ln>
          <a:effectLst>
            <a:outerShdw blurRad="88900" algn="tl" rotWithShape="0">
              <a:srgbClr val="000000">
                <a:alpha val="45000"/>
              </a:srgbClr>
            </a:outerShdw>
          </a:effectLst>
          <a:scene3d>
            <a:camera prst="orthographicFront"/>
            <a:lightRig rig="twoPt" dir="t">
              <a:rot lat="0" lon="0" rev="7200000"/>
            </a:lightRig>
          </a:scene3d>
          <a:sp3d>
            <a:bevelT w="25400" h="19050"/>
            <a:contourClr>
              <a:srgbClr val="FFFFFF"/>
            </a:contourClr>
          </a:sp3d>
        </p:spPr>
      </p:pic>
      <p:sp>
        <p:nvSpPr>
          <p:cNvPr id="4" name="Titre 3"/>
          <p:cNvSpPr>
            <a:spLocks noGrp="1"/>
          </p:cNvSpPr>
          <p:nvPr>
            <p:ph type="ctrTitle"/>
          </p:nvPr>
        </p:nvSpPr>
        <p:spPr>
          <a:xfrm>
            <a:off x="1714480" y="2428868"/>
            <a:ext cx="5786478" cy="771532"/>
          </a:xfrm>
        </p:spPr>
        <p:style>
          <a:lnRef idx="1">
            <a:schemeClr val="accent6"/>
          </a:lnRef>
          <a:fillRef idx="3">
            <a:schemeClr val="accent6"/>
          </a:fillRef>
          <a:effectRef idx="2">
            <a:schemeClr val="accent6"/>
          </a:effectRef>
          <a:fontRef idx="minor">
            <a:schemeClr val="lt1"/>
          </a:fontRef>
        </p:style>
        <p:txBody>
          <a:bodyPr>
            <a:normAutofit/>
          </a:bodyPr>
          <a:lstStyle/>
          <a:p>
            <a:pPr algn="ctr"/>
            <a:r>
              <a:rPr lang="ar-DZ" dirty="0" smtClean="0">
                <a:latin typeface="Times New Roman" pitchFamily="18" charset="0"/>
                <a:ea typeface="Arial Unicode MS" pitchFamily="34" charset="-128"/>
                <a:cs typeface="Times New Roman" pitchFamily="18" charset="0"/>
              </a:rPr>
              <a:t>تسيير الموارد الحضرية</a:t>
            </a:r>
            <a:endParaRPr lang="fr-FR" dirty="0">
              <a:latin typeface="Times New Roman" pitchFamily="18" charset="0"/>
              <a:ea typeface="Arial Unicode MS" pitchFamily="34" charset="-128"/>
              <a:cs typeface="Times New Roman" pitchFamily="18" charset="0"/>
            </a:endParaRPr>
          </a:p>
        </p:txBody>
      </p:sp>
      <p:sp>
        <p:nvSpPr>
          <p:cNvPr id="3" name="Sous-titre 2"/>
          <p:cNvSpPr>
            <a:spLocks noGrp="1"/>
          </p:cNvSpPr>
          <p:nvPr>
            <p:ph type="subTitle" idx="1"/>
          </p:nvPr>
        </p:nvSpPr>
        <p:spPr>
          <a:xfrm>
            <a:off x="2143108" y="3714752"/>
            <a:ext cx="4786346" cy="428628"/>
          </a:xfrm>
          <a:gradFill flip="none" rotWithShape="1">
            <a:gsLst>
              <a:gs pos="0">
                <a:srgbClr val="CBCBCB"/>
              </a:gs>
              <a:gs pos="13000">
                <a:srgbClr val="5F5F5F"/>
              </a:gs>
              <a:gs pos="21001">
                <a:srgbClr val="5F5F5F"/>
              </a:gs>
              <a:gs pos="63000">
                <a:srgbClr val="FFFFFF"/>
              </a:gs>
              <a:gs pos="67000">
                <a:srgbClr val="B2B2B2"/>
              </a:gs>
              <a:gs pos="69000">
                <a:srgbClr val="292929"/>
              </a:gs>
              <a:gs pos="82001">
                <a:srgbClr val="777777"/>
              </a:gs>
              <a:gs pos="100000">
                <a:srgbClr val="EAEAEA"/>
              </a:gs>
            </a:gsLst>
            <a:lin ang="8100000" scaled="1"/>
            <a:tileRect/>
          </a:gradFill>
          <a:ln>
            <a:noFill/>
          </a:ln>
        </p:spPr>
        <p:style>
          <a:lnRef idx="1">
            <a:schemeClr val="accent3"/>
          </a:lnRef>
          <a:fillRef idx="2">
            <a:schemeClr val="accent3"/>
          </a:fillRef>
          <a:effectRef idx="1">
            <a:schemeClr val="accent3"/>
          </a:effectRef>
          <a:fontRef idx="minor">
            <a:schemeClr val="dk1"/>
          </a:fontRef>
        </p:style>
        <p:txBody>
          <a:bodyPr>
            <a:normAutofit fontScale="92500" lnSpcReduction="20000"/>
          </a:bodyPr>
          <a:lstStyle/>
          <a:p>
            <a:pPr algn="ctr"/>
            <a:r>
              <a:rPr lang="ar-DZ" sz="2800" dirty="0" smtClean="0">
                <a:solidFill>
                  <a:srgbClr val="FF0000"/>
                </a:solidFill>
                <a:latin typeface="Times New Roman" pitchFamily="18" charset="0"/>
                <a:cs typeface="Times New Roman" pitchFamily="18" charset="0"/>
              </a:rPr>
              <a:t>السنة الأولى ماستر – تسيير المدن</a:t>
            </a:r>
            <a:endParaRPr lang="fr-FR" sz="2800" dirty="0">
              <a:solidFill>
                <a:srgbClr val="FF0000"/>
              </a:solidFill>
              <a:latin typeface="Times New Roman" pitchFamily="18" charset="0"/>
              <a:cs typeface="Times New Roman" pitchFamily="18" charset="0"/>
            </a:endParaRPr>
          </a:p>
        </p:txBody>
      </p:sp>
      <p:sp>
        <p:nvSpPr>
          <p:cNvPr id="5" name="Rectangle 4"/>
          <p:cNvSpPr/>
          <p:nvPr/>
        </p:nvSpPr>
        <p:spPr>
          <a:xfrm>
            <a:off x="714348" y="4929198"/>
            <a:ext cx="2643206" cy="769441"/>
          </a:xfrm>
          <a:prstGeom prst="rect">
            <a:avLst/>
          </a:prstGeom>
        </p:spPr>
        <p:style>
          <a:lnRef idx="1">
            <a:schemeClr val="accent3"/>
          </a:lnRef>
          <a:fillRef idx="2">
            <a:schemeClr val="accent3"/>
          </a:fillRef>
          <a:effectRef idx="1">
            <a:schemeClr val="accent3"/>
          </a:effectRef>
          <a:fontRef idx="minor">
            <a:schemeClr val="dk1"/>
          </a:fontRef>
        </p:style>
        <p:txBody>
          <a:bodyPr wrap="square" lIns="91440" tIns="45720" rIns="91440" bIns="45720">
            <a:spAutoFit/>
            <a:scene3d>
              <a:camera prst="orthographicFront">
                <a:rot lat="0" lon="0" rev="0"/>
              </a:camera>
              <a:lightRig rig="contrasting" dir="t">
                <a:rot lat="0" lon="0" rev="4500000"/>
              </a:lightRig>
            </a:scene3d>
            <a:sp3d contourW="6350" prstMaterial="metal">
              <a:bevelT w="127000" h="31750" prst="relaxedInset"/>
              <a:contourClr>
                <a:schemeClr val="accent1">
                  <a:shade val="75000"/>
                </a:schemeClr>
              </a:contourClr>
            </a:sp3d>
          </a:bodyPr>
          <a:lstStyle/>
          <a:p>
            <a:pPr algn="ctr"/>
            <a:r>
              <a:rPr lang="ar-DZ" sz="4400" b="1" cap="all" spc="0"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الدرس 0</a:t>
            </a:r>
            <a:r>
              <a:rPr lang="ar-DZ" sz="4400" b="1" cap="all" dirty="0" smtClean="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rPr>
              <a:t>8</a:t>
            </a:r>
            <a:endParaRPr lang="fr-FR" sz="4400" b="1" cap="all" spc="0" dirty="0">
              <a:ln w="0"/>
              <a:gradFill flip="none">
                <a:gsLst>
                  <a:gs pos="0">
                    <a:schemeClr val="accent1">
                      <a:tint val="75000"/>
                      <a:shade val="75000"/>
                      <a:satMod val="170000"/>
                    </a:schemeClr>
                  </a:gs>
                  <a:gs pos="49000">
                    <a:schemeClr val="accent1">
                      <a:tint val="88000"/>
                      <a:shade val="65000"/>
                      <a:satMod val="172000"/>
                    </a:schemeClr>
                  </a:gs>
                  <a:gs pos="50000">
                    <a:schemeClr val="accent1">
                      <a:shade val="65000"/>
                      <a:satMod val="130000"/>
                    </a:schemeClr>
                  </a:gs>
                  <a:gs pos="92000">
                    <a:schemeClr val="accent1">
                      <a:shade val="50000"/>
                      <a:satMod val="120000"/>
                    </a:schemeClr>
                  </a:gs>
                  <a:gs pos="100000">
                    <a:schemeClr val="accent1">
                      <a:shade val="48000"/>
                      <a:satMod val="120000"/>
                    </a:schemeClr>
                  </a:gs>
                </a:gsLst>
                <a:lin ang="5400000"/>
              </a:gradFill>
              <a:effectLst>
                <a:reflection blurRad="12700" stA="50000" endPos="50000" dist="5000" dir="5400000" sy="-100000" rotWithShape="0"/>
              </a:effectLst>
              <a:latin typeface="Times New Roman" pitchFamily="18" charset="0"/>
              <a:cs typeface="Times New Roman" pitchFamily="18" charset="0"/>
            </a:endParaRPr>
          </a:p>
        </p:txBody>
      </p:sp>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4612" y="357166"/>
            <a:ext cx="4624398" cy="751506"/>
          </a:xfrm>
          <a:gradFill>
            <a:gsLst>
              <a:gs pos="0">
                <a:srgbClr val="FBEAC7"/>
              </a:gs>
              <a:gs pos="17999">
                <a:srgbClr val="FEE7F2"/>
              </a:gs>
              <a:gs pos="36000">
                <a:srgbClr val="FAC77D"/>
              </a:gs>
              <a:gs pos="61000">
                <a:srgbClr val="FBA97D"/>
              </a:gs>
              <a:gs pos="82001">
                <a:srgbClr val="FBD49C"/>
              </a:gs>
              <a:gs pos="100000">
                <a:srgbClr val="FEE7F2"/>
              </a:gs>
            </a:gsLst>
            <a:lin ang="8100000" scaled="0"/>
          </a:gradFill>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ctr" rtl="1"/>
            <a:r>
              <a:rPr lang="ar-DZ" dirty="0" smtClean="0">
                <a:latin typeface="Times New Roman" pitchFamily="18" charset="0"/>
                <a:cs typeface="Times New Roman" pitchFamily="18" charset="0"/>
              </a:rPr>
              <a:t>أنواع الهياكل التنظيمية</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357158" y="1571612"/>
            <a:ext cx="8572560" cy="4714908"/>
          </a:xfrm>
        </p:spPr>
        <p:style>
          <a:lnRef idx="1">
            <a:schemeClr val="accent6"/>
          </a:lnRef>
          <a:fillRef idx="2">
            <a:schemeClr val="accent6"/>
          </a:fillRef>
          <a:effectRef idx="1">
            <a:schemeClr val="accent6"/>
          </a:effectRef>
          <a:fontRef idx="minor">
            <a:schemeClr val="dk1"/>
          </a:fontRef>
        </p:style>
        <p:txBody>
          <a:bodyPr>
            <a:noAutofit/>
          </a:bodyPr>
          <a:lstStyle/>
          <a:p>
            <a:pPr algn="just" rtl="1">
              <a:buNone/>
            </a:pPr>
            <a:r>
              <a:rPr lang="ar-DZ" sz="3200" dirty="0" smtClean="0">
                <a:latin typeface="Times New Roman" pitchFamily="18" charset="0"/>
                <a:cs typeface="Times New Roman" pitchFamily="18" charset="0"/>
              </a:rPr>
              <a:t>5-</a:t>
            </a:r>
            <a:r>
              <a:rPr lang="ar-DZ" b="1" dirty="0" smtClean="0"/>
              <a:t> </a:t>
            </a:r>
            <a:r>
              <a:rPr lang="ar-DZ" b="1" dirty="0" smtClean="0"/>
              <a:t>هيكل </a:t>
            </a:r>
            <a:r>
              <a:rPr lang="ar-DZ" b="1" dirty="0" smtClean="0"/>
              <a:t>تشعبي:</a:t>
            </a:r>
            <a:endParaRPr lang="ar-DZ" b="1" dirty="0" smtClean="0"/>
          </a:p>
          <a:p>
            <a:pPr algn="just" rtl="1">
              <a:buNone/>
            </a:pPr>
            <a:r>
              <a:rPr lang="ar-DZ" b="1" dirty="0" smtClean="0">
                <a:latin typeface="Times New Roman" pitchFamily="18" charset="0"/>
                <a:cs typeface="Times New Roman" pitchFamily="18" charset="0"/>
              </a:rPr>
              <a:t>      </a:t>
            </a:r>
            <a:r>
              <a:rPr lang="ar-SA" sz="2800" dirty="0" smtClean="0">
                <a:latin typeface="Times New Roman" pitchFamily="18" charset="0"/>
                <a:cs typeface="Times New Roman" pitchFamily="18" charset="0"/>
              </a:rPr>
              <a:t>يسمى أيضا "هيكل المنتجات". تنشئ هذه المؤسسات شعبة لكل وظيفة تحتاجها للقيام بعملها. تحتوي كل شعبة كافة الموارد الضرورية للقيام بوظيفتها. ويمكن تصنيف الشعب من وجهات نظر مختلفة. يمكن أن يكون التمييز على أساس جغرافي (قسم في محافظة أو دولة) أو على أساس المنتج أو الخدمة التي تقدمها (منتجات مختلفة بحسب العملاء: للمنازل أو الشركات). وفي مثال آخر، يمكن لشركة صناعة السيارات </a:t>
            </a:r>
            <a:r>
              <a:rPr lang="ar-SA" sz="2800" dirty="0" err="1" smtClean="0">
                <a:latin typeface="Times New Roman" pitchFamily="18" charset="0"/>
                <a:cs typeface="Times New Roman" pitchFamily="18" charset="0"/>
              </a:rPr>
              <a:t>انشاء</a:t>
            </a:r>
            <a:r>
              <a:rPr lang="ar-SA" sz="2800" dirty="0" smtClean="0">
                <a:latin typeface="Times New Roman" pitchFamily="18" charset="0"/>
                <a:cs typeface="Times New Roman" pitchFamily="18" charset="0"/>
              </a:rPr>
              <a:t> شعبة لكل طراز من سياراتها: السيارات الرياضية متعددة الاستخدامات، وشعبة آخر للسيارات الصغيرة وغيرها. ويمكن أن يكون لكل شعبة قسم مبيعات الخاصة </a:t>
            </a:r>
            <a:r>
              <a:rPr lang="ar-SA" sz="2800" dirty="0" err="1" smtClean="0">
                <a:latin typeface="Times New Roman" pitchFamily="18" charset="0"/>
                <a:cs typeface="Times New Roman" pitchFamily="18" charset="0"/>
              </a:rPr>
              <a:t>بها</a:t>
            </a:r>
            <a:r>
              <a:rPr lang="ar-SA" sz="2800" dirty="0" smtClean="0">
                <a:latin typeface="Times New Roman" pitchFamily="18" charset="0"/>
                <a:cs typeface="Times New Roman" pitchFamily="18" charset="0"/>
              </a:rPr>
              <a:t> وقسم اله</a:t>
            </a:r>
            <a:r>
              <a:rPr lang="ar-SA" dirty="0" smtClean="0">
                <a:latin typeface="Times New Roman" pitchFamily="18" charset="0"/>
                <a:cs typeface="Times New Roman" pitchFamily="18" charset="0"/>
              </a:rPr>
              <a:t>ندسة </a:t>
            </a:r>
            <a:r>
              <a:rPr lang="ar-SA" dirty="0" err="1" smtClean="0">
                <a:latin typeface="Times New Roman" pitchFamily="18" charset="0"/>
                <a:cs typeface="Times New Roman" pitchFamily="18" charset="0"/>
              </a:rPr>
              <a:t>أوأقسام</a:t>
            </a:r>
            <a:r>
              <a:rPr lang="ar-SA" dirty="0" smtClean="0">
                <a:latin typeface="Times New Roman" pitchFamily="18" charset="0"/>
                <a:cs typeface="Times New Roman" pitchFamily="18" charset="0"/>
              </a:rPr>
              <a:t> للتسويق</a:t>
            </a:r>
            <a:r>
              <a:rPr lang="fr-FR" dirty="0" smtClean="0">
                <a:latin typeface="Times New Roman" pitchFamily="18" charset="0"/>
                <a:cs typeface="Times New Roman" pitchFamily="18" charset="0"/>
              </a:rPr>
              <a:t>.</a:t>
            </a:r>
          </a:p>
          <a:p>
            <a:endParaRPr lang="ar-DZ" dirty="0" smtClean="0">
              <a:latin typeface="Times New Roman" pitchFamily="18" charset="0"/>
              <a:cs typeface="Times New Roman" pitchFamily="18" charset="0"/>
            </a:endParaRPr>
          </a:p>
          <a:p>
            <a:pPr algn="just" rtl="1">
              <a:buNone/>
            </a:pPr>
            <a:endParaRPr lang="fr-FR" dirty="0" smtClean="0">
              <a:latin typeface="Times New Roman" pitchFamily="18" charset="0"/>
              <a:cs typeface="Times New Roman" pitchFamily="18" charset="0"/>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4612" y="357166"/>
            <a:ext cx="4624398" cy="751506"/>
          </a:xfrm>
          <a:gradFill>
            <a:gsLst>
              <a:gs pos="0">
                <a:srgbClr val="FBEAC7"/>
              </a:gs>
              <a:gs pos="17999">
                <a:srgbClr val="FEE7F2"/>
              </a:gs>
              <a:gs pos="36000">
                <a:srgbClr val="FAC77D"/>
              </a:gs>
              <a:gs pos="61000">
                <a:srgbClr val="FBA97D"/>
              </a:gs>
              <a:gs pos="82001">
                <a:srgbClr val="FBD49C"/>
              </a:gs>
              <a:gs pos="100000">
                <a:srgbClr val="FEE7F2"/>
              </a:gs>
            </a:gsLst>
            <a:lin ang="8100000" scaled="0"/>
          </a:gradFill>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ctr" rtl="1"/>
            <a:r>
              <a:rPr lang="ar-DZ" dirty="0" smtClean="0">
                <a:latin typeface="Times New Roman" pitchFamily="18" charset="0"/>
                <a:cs typeface="Times New Roman" pitchFamily="18" charset="0"/>
              </a:rPr>
              <a:t>أنواع الهياكل التنظيمية</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357158" y="1571612"/>
            <a:ext cx="8572560" cy="4714908"/>
          </a:xfrm>
        </p:spPr>
        <p:style>
          <a:lnRef idx="1">
            <a:schemeClr val="accent6"/>
          </a:lnRef>
          <a:fillRef idx="2">
            <a:schemeClr val="accent6"/>
          </a:fillRef>
          <a:effectRef idx="1">
            <a:schemeClr val="accent6"/>
          </a:effectRef>
          <a:fontRef idx="minor">
            <a:schemeClr val="dk1"/>
          </a:fontRef>
        </p:style>
        <p:txBody>
          <a:bodyPr>
            <a:noAutofit/>
          </a:bodyPr>
          <a:lstStyle/>
          <a:p>
            <a:pPr algn="just" rtl="1">
              <a:buNone/>
            </a:pPr>
            <a:r>
              <a:rPr lang="ar-DZ" sz="3200" dirty="0" smtClean="0">
                <a:latin typeface="Times New Roman" pitchFamily="18" charset="0"/>
                <a:cs typeface="Times New Roman" pitchFamily="18" charset="0"/>
              </a:rPr>
              <a:t>6-</a:t>
            </a:r>
            <a:r>
              <a:rPr lang="ar-DZ" b="1" dirty="0" smtClean="0"/>
              <a:t> </a:t>
            </a:r>
            <a:r>
              <a:rPr lang="ar-DZ" b="1" dirty="0" smtClean="0"/>
              <a:t>هيكل </a:t>
            </a:r>
            <a:r>
              <a:rPr lang="ar-DZ" b="1" dirty="0" err="1" smtClean="0"/>
              <a:t>مصفوفي</a:t>
            </a:r>
            <a:r>
              <a:rPr lang="ar-DZ" b="1" dirty="0" smtClean="0"/>
              <a:t> :</a:t>
            </a:r>
            <a:r>
              <a:rPr lang="ar-DZ" dirty="0" smtClean="0">
                <a:latin typeface="Times New Roman" pitchFamily="18" charset="0"/>
                <a:cs typeface="Times New Roman" pitchFamily="18" charset="0"/>
              </a:rPr>
              <a:t>    </a:t>
            </a:r>
          </a:p>
          <a:p>
            <a:pPr algn="just" rtl="1">
              <a:buNone/>
            </a:pPr>
            <a:r>
              <a:rPr lang="ar-DZ" sz="2800" dirty="0" smtClean="0">
                <a:latin typeface="Times New Roman" pitchFamily="18" charset="0"/>
                <a:cs typeface="Times New Roman" pitchFamily="18" charset="0"/>
              </a:rPr>
              <a:t> </a:t>
            </a:r>
            <a:r>
              <a:rPr lang="ar-DZ" sz="2800" dirty="0" smtClean="0">
                <a:latin typeface="Times New Roman" pitchFamily="18" charset="0"/>
                <a:cs typeface="Times New Roman" pitchFamily="18" charset="0"/>
              </a:rPr>
              <a:t>       </a:t>
            </a:r>
            <a:r>
              <a:rPr lang="ar-SA" sz="3600" dirty="0" smtClean="0">
                <a:latin typeface="Times New Roman" pitchFamily="18" charset="0"/>
                <a:cs typeface="Times New Roman" pitchFamily="18" charset="0"/>
              </a:rPr>
              <a:t>يقسم </a:t>
            </a:r>
            <a:r>
              <a:rPr lang="ar-SA" sz="3600" dirty="0" smtClean="0">
                <a:latin typeface="Times New Roman" pitchFamily="18" charset="0"/>
                <a:cs typeface="Times New Roman" pitchFamily="18" charset="0"/>
              </a:rPr>
              <a:t>الهيكل </a:t>
            </a:r>
            <a:r>
              <a:rPr lang="ar-SA" sz="3600" dirty="0" err="1" smtClean="0">
                <a:latin typeface="Times New Roman" pitchFamily="18" charset="0"/>
                <a:cs typeface="Times New Roman" pitchFamily="18" charset="0"/>
              </a:rPr>
              <a:t>المصفوفي</a:t>
            </a:r>
            <a:r>
              <a:rPr lang="ar-SA" sz="3600" dirty="0" smtClean="0">
                <a:latin typeface="Times New Roman" pitchFamily="18" charset="0"/>
                <a:cs typeface="Times New Roman" pitchFamily="18" charset="0"/>
              </a:rPr>
              <a:t> موظفيه بحسب الوظيفة والمنتج على حد سواء. </a:t>
            </a:r>
            <a:r>
              <a:rPr lang="ar-SA" sz="3600" dirty="0" smtClean="0">
                <a:latin typeface="Times New Roman" pitchFamily="18" charset="0"/>
                <a:cs typeface="Times New Roman" pitchFamily="18" charset="0"/>
              </a:rPr>
              <a:t>يجمع هذا الهيكل الأفضل من كل الهياكل المنفصلة. </a:t>
            </a:r>
            <a:endParaRPr lang="ar-DZ" sz="3600" dirty="0" smtClean="0">
              <a:latin typeface="Times New Roman" pitchFamily="18" charset="0"/>
              <a:cs typeface="Times New Roman" pitchFamily="18" charset="0"/>
            </a:endParaRPr>
          </a:p>
          <a:p>
            <a:pPr algn="just" rtl="1">
              <a:buNone/>
            </a:pPr>
            <a:r>
              <a:rPr lang="ar-DZ" sz="3600" dirty="0" smtClean="0">
                <a:latin typeface="Times New Roman" pitchFamily="18" charset="0"/>
                <a:cs typeface="Times New Roman" pitchFamily="18" charset="0"/>
              </a:rPr>
              <a:t> </a:t>
            </a:r>
            <a:r>
              <a:rPr lang="ar-DZ" sz="3600" dirty="0" smtClean="0">
                <a:latin typeface="Times New Roman" pitchFamily="18" charset="0"/>
                <a:cs typeface="Times New Roman" pitchFamily="18" charset="0"/>
              </a:rPr>
              <a:t>      </a:t>
            </a:r>
            <a:r>
              <a:rPr lang="ar-SA" sz="3600" dirty="0" smtClean="0">
                <a:latin typeface="Times New Roman" pitchFamily="18" charset="0"/>
                <a:cs typeface="Times New Roman" pitchFamily="18" charset="0"/>
              </a:rPr>
              <a:t>عادة </a:t>
            </a:r>
            <a:r>
              <a:rPr lang="ar-SA" sz="3600" dirty="0" smtClean="0">
                <a:latin typeface="Times New Roman" pitchFamily="18" charset="0"/>
                <a:cs typeface="Times New Roman" pitchFamily="18" charset="0"/>
              </a:rPr>
              <a:t>تنظم المؤسسة المصفوفة فرق من الموظفين لإنجاز العمل، وذلك للاستفادة من نقاط القوة، وكذلك لتعويض نقاط الضعف التي تسببه النظم الوظيفية واللامركزية. </a:t>
            </a:r>
            <a:endParaRPr lang="ar-DZ" sz="3600" dirty="0" smtClean="0">
              <a:latin typeface="Times New Roman" pitchFamily="18" charset="0"/>
              <a:cs typeface="Times New Roman" pitchFamily="18" charset="0"/>
            </a:endParaRPr>
          </a:p>
          <a:p>
            <a:pPr algn="just" rtl="1">
              <a:buNone/>
            </a:pPr>
            <a:endParaRPr lang="fr-FR" dirty="0" smtClean="0">
              <a:latin typeface="Times New Roman" pitchFamily="18" charset="0"/>
              <a:cs typeface="Times New Roman" pitchFamily="18" charset="0"/>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solidFill>
            <a:schemeClr val="accent2">
              <a:lumMod val="40000"/>
              <a:lumOff val="60000"/>
            </a:schemeClr>
          </a:solidFill>
        </p:spPr>
        <p:txBody>
          <a:bodyPr/>
          <a:lstStyle/>
          <a:p>
            <a:pPr algn="just" rtl="1"/>
            <a:r>
              <a:rPr lang="ar-SA" dirty="0" smtClean="0">
                <a:latin typeface="Times New Roman" pitchFamily="18" charset="0"/>
                <a:cs typeface="Times New Roman" pitchFamily="18" charset="0"/>
              </a:rPr>
              <a:t>على سبيل المثال لنفترض أن شركة ما تنتج منتجين اثنين، "المنتج </a:t>
            </a:r>
            <a:r>
              <a:rPr lang="ar-SA" dirty="0" err="1" smtClean="0">
                <a:latin typeface="Times New Roman" pitchFamily="18" charset="0"/>
                <a:cs typeface="Times New Roman" pitchFamily="18" charset="0"/>
              </a:rPr>
              <a:t>أ</a:t>
            </a:r>
            <a:r>
              <a:rPr lang="ar-SA" dirty="0" smtClean="0">
                <a:latin typeface="Times New Roman" pitchFamily="18" charset="0"/>
                <a:cs typeface="Times New Roman" pitchFamily="18" charset="0"/>
              </a:rPr>
              <a:t>" </a:t>
            </a:r>
            <a:r>
              <a:rPr lang="ar-SA" dirty="0" err="1" smtClean="0">
                <a:latin typeface="Times New Roman" pitchFamily="18" charset="0"/>
                <a:cs typeface="Times New Roman" pitchFamily="18" charset="0"/>
              </a:rPr>
              <a:t>و</a:t>
            </a:r>
            <a:r>
              <a:rPr lang="ar-SA" dirty="0" smtClean="0">
                <a:latin typeface="Times New Roman" pitchFamily="18" charset="0"/>
                <a:cs typeface="Times New Roman" pitchFamily="18" charset="0"/>
              </a:rPr>
              <a:t> "منتج </a:t>
            </a:r>
            <a:r>
              <a:rPr lang="ar-SA" dirty="0" err="1" smtClean="0">
                <a:latin typeface="Times New Roman" pitchFamily="18" charset="0"/>
                <a:cs typeface="Times New Roman" pitchFamily="18" charset="0"/>
              </a:rPr>
              <a:t>ب</a:t>
            </a:r>
            <a:r>
              <a:rPr lang="ar-SA" dirty="0" smtClean="0">
                <a:latin typeface="Times New Roman" pitchFamily="18" charset="0"/>
                <a:cs typeface="Times New Roman" pitchFamily="18" charset="0"/>
              </a:rPr>
              <a:t>". باستخدام هيكل المصفوفة، فإن هذه الشركة تنظم وظائفها داخل الشركة على النحو التالي: قسم المبيعات وقسم خدمة العملاء وقسم محاسبة "لمنتج </a:t>
            </a:r>
            <a:r>
              <a:rPr lang="ar-SA" dirty="0" err="1" smtClean="0">
                <a:latin typeface="Times New Roman" pitchFamily="18" charset="0"/>
                <a:cs typeface="Times New Roman" pitchFamily="18" charset="0"/>
              </a:rPr>
              <a:t>أ</a:t>
            </a:r>
            <a:r>
              <a:rPr lang="ar-SA" dirty="0" smtClean="0">
                <a:latin typeface="Times New Roman" pitchFamily="18" charset="0"/>
                <a:cs typeface="Times New Roman" pitchFamily="18" charset="0"/>
              </a:rPr>
              <a:t>"، قسم المبيعات وقسم خدمة العملاء وقسم محاسبة "لمنتج </a:t>
            </a:r>
            <a:r>
              <a:rPr lang="ar-SA" dirty="0" err="1" smtClean="0">
                <a:latin typeface="Times New Roman" pitchFamily="18" charset="0"/>
                <a:cs typeface="Times New Roman" pitchFamily="18" charset="0"/>
              </a:rPr>
              <a:t>ب</a:t>
            </a:r>
            <a:r>
              <a:rPr lang="ar-SA" dirty="0" smtClean="0">
                <a:latin typeface="Times New Roman" pitchFamily="18" charset="0"/>
                <a:cs typeface="Times New Roman" pitchFamily="18" charset="0"/>
              </a:rPr>
              <a:t>". يعتبر هيكل المصفوفة هو من بين أنقى الهياكل التنظيمية. وهو يحاكي الانتظام في الطبيعة</a:t>
            </a:r>
            <a:r>
              <a:rPr lang="fr-FR" dirty="0" smtClean="0"/>
              <a:t>.</a:t>
            </a:r>
          </a:p>
          <a:p>
            <a:endParaRPr lang="fr-FR" dirty="0"/>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solidFill>
            <a:schemeClr val="accent2">
              <a:lumMod val="40000"/>
              <a:lumOff val="60000"/>
            </a:schemeClr>
          </a:solidFill>
        </p:spPr>
        <p:txBody>
          <a:bodyPr/>
          <a:lstStyle/>
          <a:p>
            <a:pPr algn="just" rtl="1"/>
            <a:r>
              <a:rPr lang="ar-SA" dirty="0" smtClean="0">
                <a:latin typeface="Times New Roman" pitchFamily="18" charset="0"/>
                <a:cs typeface="Times New Roman" pitchFamily="18" charset="0"/>
              </a:rPr>
              <a:t>على سبيل المثال لنفترض أن شركة ما تنتج منتجين اثنين، "المنتج </a:t>
            </a:r>
            <a:r>
              <a:rPr lang="ar-SA" dirty="0" err="1" smtClean="0">
                <a:latin typeface="Times New Roman" pitchFamily="18" charset="0"/>
                <a:cs typeface="Times New Roman" pitchFamily="18" charset="0"/>
              </a:rPr>
              <a:t>أ</a:t>
            </a:r>
            <a:r>
              <a:rPr lang="ar-SA" dirty="0" smtClean="0">
                <a:latin typeface="Times New Roman" pitchFamily="18" charset="0"/>
                <a:cs typeface="Times New Roman" pitchFamily="18" charset="0"/>
              </a:rPr>
              <a:t>" </a:t>
            </a:r>
            <a:r>
              <a:rPr lang="ar-SA" dirty="0" err="1" smtClean="0">
                <a:latin typeface="Times New Roman" pitchFamily="18" charset="0"/>
                <a:cs typeface="Times New Roman" pitchFamily="18" charset="0"/>
              </a:rPr>
              <a:t>و</a:t>
            </a:r>
            <a:r>
              <a:rPr lang="ar-SA" dirty="0" smtClean="0">
                <a:latin typeface="Times New Roman" pitchFamily="18" charset="0"/>
                <a:cs typeface="Times New Roman" pitchFamily="18" charset="0"/>
              </a:rPr>
              <a:t> "منتج </a:t>
            </a:r>
            <a:r>
              <a:rPr lang="ar-SA" dirty="0" err="1" smtClean="0">
                <a:latin typeface="Times New Roman" pitchFamily="18" charset="0"/>
                <a:cs typeface="Times New Roman" pitchFamily="18" charset="0"/>
              </a:rPr>
              <a:t>ب</a:t>
            </a:r>
            <a:r>
              <a:rPr lang="ar-SA" dirty="0" smtClean="0">
                <a:latin typeface="Times New Roman" pitchFamily="18" charset="0"/>
                <a:cs typeface="Times New Roman" pitchFamily="18" charset="0"/>
              </a:rPr>
              <a:t>". باستخدام هيكل المصفوفة، فإن هذه الشركة تنظم وظائفها داخل الشركة على النحو التالي: قسم المبيعات وقسم خدمة العملاء وقسم محاسبة "لمنتج </a:t>
            </a:r>
            <a:r>
              <a:rPr lang="ar-SA" dirty="0" err="1" smtClean="0">
                <a:latin typeface="Times New Roman" pitchFamily="18" charset="0"/>
                <a:cs typeface="Times New Roman" pitchFamily="18" charset="0"/>
              </a:rPr>
              <a:t>أ</a:t>
            </a:r>
            <a:r>
              <a:rPr lang="ar-SA" dirty="0" smtClean="0">
                <a:latin typeface="Times New Roman" pitchFamily="18" charset="0"/>
                <a:cs typeface="Times New Roman" pitchFamily="18" charset="0"/>
              </a:rPr>
              <a:t>"، قسم المبيعات وقسم خدمة العملاء وقسم محاسبة "لمنتج </a:t>
            </a:r>
            <a:r>
              <a:rPr lang="ar-SA" dirty="0" err="1" smtClean="0">
                <a:latin typeface="Times New Roman" pitchFamily="18" charset="0"/>
                <a:cs typeface="Times New Roman" pitchFamily="18" charset="0"/>
              </a:rPr>
              <a:t>ب</a:t>
            </a:r>
            <a:r>
              <a:rPr lang="ar-SA" dirty="0" smtClean="0">
                <a:latin typeface="Times New Roman" pitchFamily="18" charset="0"/>
                <a:cs typeface="Times New Roman" pitchFamily="18" charset="0"/>
              </a:rPr>
              <a:t>". يعتبر هيكل المصفوفة هو من بين أنقى الهياكل التنظيمية. وهو يحاكي الانتظام في الطبيعة</a:t>
            </a:r>
            <a:r>
              <a:rPr lang="fr-FR" dirty="0" smtClean="0"/>
              <a:t>.</a:t>
            </a:r>
          </a:p>
          <a:p>
            <a:endParaRPr lang="fr-FR" dirty="0"/>
          </a:p>
        </p:txBody>
      </p:sp>
    </p:spTree>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p:cNvSpPr>
            <a:spLocks noGrp="1"/>
          </p:cNvSpPr>
          <p:nvPr>
            <p:ph idx="1"/>
          </p:nvPr>
        </p:nvSpPr>
        <p:spPr>
          <a:xfrm>
            <a:off x="304800" y="928670"/>
            <a:ext cx="8686800" cy="5643602"/>
          </a:xfrm>
          <a:solidFill>
            <a:schemeClr val="accent2">
              <a:lumMod val="40000"/>
              <a:lumOff val="60000"/>
            </a:schemeClr>
          </a:solidFill>
        </p:spPr>
        <p:txBody>
          <a:bodyPr>
            <a:normAutofit lnSpcReduction="10000"/>
          </a:bodyPr>
          <a:lstStyle/>
          <a:p>
            <a:pPr algn="just" rtl="1"/>
            <a:r>
              <a:rPr lang="ar-SA" b="1" dirty="0" smtClean="0">
                <a:latin typeface="Times New Roman" pitchFamily="18" charset="0"/>
                <a:cs typeface="Times New Roman" pitchFamily="18" charset="0"/>
              </a:rPr>
              <a:t>مصفوفة وظيفية/ضعيفة</a:t>
            </a:r>
            <a:r>
              <a:rPr lang="fr-FR"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يتم </a:t>
            </a:r>
            <a:r>
              <a:rPr lang="ar-SA" dirty="0" smtClean="0">
                <a:latin typeface="Times New Roman" pitchFamily="18" charset="0"/>
                <a:cs typeface="Times New Roman" pitchFamily="18" charset="0"/>
              </a:rPr>
              <a:t>إعطاء </a:t>
            </a:r>
            <a:r>
              <a:rPr lang="ar-SA" dirty="0" smtClean="0">
                <a:latin typeface="Times New Roman" pitchFamily="18" charset="0"/>
                <a:cs typeface="Times New Roman" pitchFamily="18" charset="0"/>
              </a:rPr>
              <a:t>مدير المشروع سلطة محدودة للإشراف على الجوانب الفنية في المشروع. يحافظ المدراء </a:t>
            </a:r>
            <a:r>
              <a:rPr lang="ar-SA" dirty="0" smtClean="0">
                <a:latin typeface="Times New Roman" pitchFamily="18" charset="0"/>
                <a:cs typeface="Times New Roman" pitchFamily="18" charset="0"/>
              </a:rPr>
              <a:t>الوظيفي</a:t>
            </a:r>
            <a:r>
              <a:rPr lang="ar-DZ" dirty="0" smtClean="0">
                <a:latin typeface="Times New Roman" pitchFamily="18" charset="0"/>
                <a:cs typeface="Times New Roman" pitchFamily="18" charset="0"/>
              </a:rPr>
              <a:t>و</a:t>
            </a:r>
            <a:r>
              <a:rPr lang="ar-SA" dirty="0" smtClean="0">
                <a:latin typeface="Times New Roman" pitchFamily="18" charset="0"/>
                <a:cs typeface="Times New Roman" pitchFamily="18" charset="0"/>
              </a:rPr>
              <a:t>ن </a:t>
            </a:r>
            <a:r>
              <a:rPr lang="ar-DZ" dirty="0" smtClean="0">
                <a:latin typeface="Times New Roman" pitchFamily="18" charset="0"/>
                <a:cs typeface="Times New Roman" pitchFamily="18" charset="0"/>
              </a:rPr>
              <a:t>على </a:t>
            </a:r>
            <a:r>
              <a:rPr lang="ar-SA" dirty="0" smtClean="0">
                <a:latin typeface="Times New Roman" pitchFamily="18" charset="0"/>
                <a:cs typeface="Times New Roman" pitchFamily="18" charset="0"/>
              </a:rPr>
              <a:t>السيطرة </a:t>
            </a:r>
            <a:r>
              <a:rPr lang="ar-SA" dirty="0" smtClean="0">
                <a:latin typeface="Times New Roman" pitchFamily="18" charset="0"/>
                <a:cs typeface="Times New Roman" pitchFamily="18" charset="0"/>
              </a:rPr>
              <a:t>على موارد المشروع ومجاله</a:t>
            </a:r>
            <a:r>
              <a:rPr lang="fr-FR" dirty="0" smtClean="0">
                <a:latin typeface="Times New Roman" pitchFamily="18" charset="0"/>
                <a:cs typeface="Times New Roman" pitchFamily="18" charset="0"/>
              </a:rPr>
              <a:t> .</a:t>
            </a:r>
          </a:p>
          <a:p>
            <a:pPr algn="just" rtl="1"/>
            <a:r>
              <a:rPr lang="ar-SA" b="1" dirty="0" smtClean="0">
                <a:latin typeface="Times New Roman" pitchFamily="18" charset="0"/>
                <a:cs typeface="Times New Roman" pitchFamily="18" charset="0"/>
              </a:rPr>
              <a:t>مصفوفة الوظيفية/متوازنة</a:t>
            </a:r>
            <a:r>
              <a:rPr lang="fr-FR"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يتم تعيين مدير المشروع للإشراف على المشروع بكامله. ويتقاسم مدير المشروع السلطة بالتساوي مع المدراء </a:t>
            </a:r>
            <a:r>
              <a:rPr lang="ar-DZ" dirty="0" err="1" smtClean="0">
                <a:latin typeface="Times New Roman" pitchFamily="18" charset="0"/>
                <a:cs typeface="Times New Roman" pitchFamily="18" charset="0"/>
              </a:rPr>
              <a:t>ال</a:t>
            </a:r>
            <a:r>
              <a:rPr lang="ar-SA" dirty="0" smtClean="0">
                <a:latin typeface="Times New Roman" pitchFamily="18" charset="0"/>
                <a:cs typeface="Times New Roman" pitchFamily="18" charset="0"/>
              </a:rPr>
              <a:t>وظيفيين</a:t>
            </a:r>
            <a:r>
              <a:rPr lang="ar-SA" dirty="0" smtClean="0">
                <a:latin typeface="Times New Roman" pitchFamily="18" charset="0"/>
                <a:cs typeface="Times New Roman" pitchFamily="18" charset="0"/>
              </a:rPr>
              <a:t>. وهذه العلاقة تجلب أفضل جوانب النظم الوظيفية المشروعية. ومع ذلك، يواجه هذا النظام صعوبة في تقاسم السلطة التي تبقى موضوع حساس</a:t>
            </a:r>
            <a:r>
              <a:rPr lang="fr-FR" dirty="0" smtClean="0">
                <a:latin typeface="Times New Roman" pitchFamily="18" charset="0"/>
                <a:cs typeface="Times New Roman" pitchFamily="18" charset="0"/>
              </a:rPr>
              <a:t>.</a:t>
            </a:r>
          </a:p>
          <a:p>
            <a:pPr algn="just" rtl="1"/>
            <a:r>
              <a:rPr lang="ar-SA" b="1" dirty="0" smtClean="0">
                <a:latin typeface="Times New Roman" pitchFamily="18" charset="0"/>
                <a:cs typeface="Times New Roman" pitchFamily="18" charset="0"/>
              </a:rPr>
              <a:t>مصفوفة مشروعية/قوية</a:t>
            </a:r>
            <a:r>
              <a:rPr lang="fr-FR"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يكون مدير المشروع هو </a:t>
            </a:r>
            <a:r>
              <a:rPr lang="ar-SA" dirty="0" err="1" smtClean="0">
                <a:latin typeface="Times New Roman" pitchFamily="18" charset="0"/>
                <a:cs typeface="Times New Roman" pitchFamily="18" charset="0"/>
              </a:rPr>
              <a:t>المسؤول</a:t>
            </a:r>
            <a:r>
              <a:rPr lang="ar-SA" dirty="0" smtClean="0">
                <a:latin typeface="Times New Roman" pitchFamily="18" charset="0"/>
                <a:cs typeface="Times New Roman" pitchFamily="18" charset="0"/>
              </a:rPr>
              <a:t> الأول عن كافة المشروع. المدراء </a:t>
            </a:r>
            <a:r>
              <a:rPr lang="ar-SA" dirty="0" smtClean="0">
                <a:latin typeface="Times New Roman" pitchFamily="18" charset="0"/>
                <a:cs typeface="Times New Roman" pitchFamily="18" charset="0"/>
              </a:rPr>
              <a:t>الوظيفي</a:t>
            </a:r>
            <a:r>
              <a:rPr lang="ar-DZ" smtClean="0">
                <a:latin typeface="Times New Roman" pitchFamily="18" charset="0"/>
                <a:cs typeface="Times New Roman" pitchFamily="18" charset="0"/>
              </a:rPr>
              <a:t>و</a:t>
            </a:r>
            <a:r>
              <a:rPr lang="ar-SA" smtClean="0">
                <a:latin typeface="Times New Roman" pitchFamily="18" charset="0"/>
                <a:cs typeface="Times New Roman" pitchFamily="18" charset="0"/>
              </a:rPr>
              <a:t>ن </a:t>
            </a:r>
            <a:r>
              <a:rPr lang="ar-SA" dirty="0" smtClean="0">
                <a:latin typeface="Times New Roman" pitchFamily="18" charset="0"/>
                <a:cs typeface="Times New Roman" pitchFamily="18" charset="0"/>
              </a:rPr>
              <a:t>يوفرون الخبرة التقنية </a:t>
            </a:r>
            <a:r>
              <a:rPr lang="ar-SA" dirty="0" err="1" smtClean="0">
                <a:latin typeface="Times New Roman" pitchFamily="18" charset="0"/>
                <a:cs typeface="Times New Roman" pitchFamily="18" charset="0"/>
              </a:rPr>
              <a:t>ويعيينون</a:t>
            </a:r>
            <a:r>
              <a:rPr lang="ar-SA" dirty="0" smtClean="0">
                <a:latin typeface="Times New Roman" pitchFamily="18" charset="0"/>
                <a:cs typeface="Times New Roman" pitchFamily="18" charset="0"/>
              </a:rPr>
              <a:t> الموارد حسب الحاجة</a:t>
            </a:r>
            <a:r>
              <a:rPr lang="fr-FR" dirty="0" smtClean="0"/>
              <a:t>.</a:t>
            </a:r>
          </a:p>
          <a:p>
            <a:endParaRPr lang="fr-FR" dirty="0"/>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4612" y="357166"/>
            <a:ext cx="4624398" cy="751506"/>
          </a:xfrm>
          <a:gradFill>
            <a:gsLst>
              <a:gs pos="0">
                <a:srgbClr val="FBEAC7"/>
              </a:gs>
              <a:gs pos="17999">
                <a:srgbClr val="FEE7F2"/>
              </a:gs>
              <a:gs pos="36000">
                <a:srgbClr val="FAC77D"/>
              </a:gs>
              <a:gs pos="61000">
                <a:srgbClr val="FBA97D"/>
              </a:gs>
              <a:gs pos="82001">
                <a:srgbClr val="FBD49C"/>
              </a:gs>
              <a:gs pos="100000">
                <a:srgbClr val="FEE7F2"/>
              </a:gs>
            </a:gsLst>
            <a:lin ang="8100000" scaled="0"/>
          </a:gradFill>
        </p:spPr>
        <p:style>
          <a:lnRef idx="2">
            <a:schemeClr val="accent5">
              <a:shade val="50000"/>
            </a:schemeClr>
          </a:lnRef>
          <a:fillRef idx="1">
            <a:schemeClr val="accent5"/>
          </a:fillRef>
          <a:effectRef idx="0">
            <a:schemeClr val="accent5"/>
          </a:effectRef>
          <a:fontRef idx="minor">
            <a:schemeClr val="lt1"/>
          </a:fontRef>
        </p:style>
        <p:txBody>
          <a:bodyPr/>
          <a:lstStyle/>
          <a:p>
            <a:pPr algn="ctr" rtl="1"/>
            <a:r>
              <a:rPr lang="ar-DZ" dirty="0" smtClean="0">
                <a:latin typeface="Times New Roman" pitchFamily="18" charset="0"/>
                <a:cs typeface="Times New Roman" pitchFamily="18" charset="0"/>
              </a:rPr>
              <a:t>مقـــدمة</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357158" y="1571612"/>
            <a:ext cx="8572560" cy="2819716"/>
          </a:xfrm>
        </p:spPr>
        <p:style>
          <a:lnRef idx="1">
            <a:schemeClr val="accent6"/>
          </a:lnRef>
          <a:fillRef idx="2">
            <a:schemeClr val="accent6"/>
          </a:fillRef>
          <a:effectRef idx="1">
            <a:schemeClr val="accent6"/>
          </a:effectRef>
          <a:fontRef idx="minor">
            <a:schemeClr val="dk1"/>
          </a:fontRef>
        </p:style>
        <p:txBody>
          <a:bodyPr>
            <a:noAutofit/>
          </a:bodyPr>
          <a:lstStyle/>
          <a:p>
            <a:pPr algn="just" rtl="1">
              <a:buNone/>
            </a:pPr>
            <a:r>
              <a:rPr lang="ar-DZ" sz="3200" dirty="0" smtClean="0">
                <a:latin typeface="Times New Roman" pitchFamily="18" charset="0"/>
                <a:cs typeface="Times New Roman" pitchFamily="18" charset="0"/>
              </a:rPr>
              <a:t>      لطالما سعت المدن </a:t>
            </a:r>
            <a:r>
              <a:rPr lang="ar-DZ" dirty="0" smtClean="0">
                <a:latin typeface="Times New Roman" pitchFamily="18" charset="0"/>
                <a:cs typeface="Times New Roman" pitchFamily="18" charset="0"/>
              </a:rPr>
              <a:t>للوصول إلى الموارد الطبيعية أو الصناعية التي في حدودها أو حتى خارجها، ويكون هذا من خلال نظم مؤسساتية تضمن تنسيقا وتكاملا معينا بين مختلف المتدخلين أو العاملين بالمؤسسات </a:t>
            </a:r>
            <a:r>
              <a:rPr lang="ar-DZ" dirty="0" err="1" smtClean="0">
                <a:latin typeface="Times New Roman" pitchFamily="18" charset="0"/>
                <a:cs typeface="Times New Roman" pitchFamily="18" charset="0"/>
              </a:rPr>
              <a:t>المنوطة</a:t>
            </a:r>
            <a:r>
              <a:rPr lang="ar-DZ" dirty="0" smtClean="0">
                <a:latin typeface="Times New Roman" pitchFamily="18" charset="0"/>
                <a:cs typeface="Times New Roman" pitchFamily="18" charset="0"/>
              </a:rPr>
              <a:t> باستغلال تلك الموارد.</a:t>
            </a:r>
            <a:endParaRPr lang="fr-FR" sz="3200" dirty="0" smtClean="0">
              <a:latin typeface="Times New Roman" pitchFamily="18" charset="0"/>
              <a:cs typeface="Times New Roman" pitchFamily="18" charset="0"/>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4612" y="357166"/>
            <a:ext cx="4624398" cy="751506"/>
          </a:xfrm>
          <a:gradFill>
            <a:gsLst>
              <a:gs pos="0">
                <a:srgbClr val="FBEAC7"/>
              </a:gs>
              <a:gs pos="17999">
                <a:srgbClr val="FEE7F2"/>
              </a:gs>
              <a:gs pos="36000">
                <a:srgbClr val="FAC77D"/>
              </a:gs>
              <a:gs pos="61000">
                <a:srgbClr val="FBA97D"/>
              </a:gs>
              <a:gs pos="82001">
                <a:srgbClr val="FBD49C"/>
              </a:gs>
              <a:gs pos="100000">
                <a:srgbClr val="FEE7F2"/>
              </a:gs>
            </a:gsLst>
            <a:lin ang="8100000" scaled="0"/>
          </a:gradFill>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algn="ctr" rtl="1"/>
            <a:r>
              <a:rPr lang="ar-DZ" dirty="0" err="1" smtClean="0">
                <a:latin typeface="Times New Roman" pitchFamily="18" charset="0"/>
                <a:cs typeface="Times New Roman" pitchFamily="18" charset="0"/>
              </a:rPr>
              <a:t>ماهو</a:t>
            </a:r>
            <a:r>
              <a:rPr lang="ar-DZ" dirty="0" smtClean="0">
                <a:latin typeface="Times New Roman" pitchFamily="18" charset="0"/>
                <a:cs typeface="Times New Roman" pitchFamily="18" charset="0"/>
              </a:rPr>
              <a:t> النظام المؤسسي للموارد ؟؟</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357158" y="1571612"/>
            <a:ext cx="8572560" cy="4000528"/>
          </a:xfrm>
        </p:spPr>
        <p:style>
          <a:lnRef idx="1">
            <a:schemeClr val="accent6"/>
          </a:lnRef>
          <a:fillRef idx="2">
            <a:schemeClr val="accent6"/>
          </a:fillRef>
          <a:effectRef idx="1">
            <a:schemeClr val="accent6"/>
          </a:effectRef>
          <a:fontRef idx="minor">
            <a:schemeClr val="dk1"/>
          </a:fontRef>
        </p:style>
        <p:txBody>
          <a:bodyPr>
            <a:noAutofit/>
          </a:bodyPr>
          <a:lstStyle/>
          <a:p>
            <a:pPr algn="just" rtl="1">
              <a:buNone/>
            </a:pPr>
            <a:r>
              <a:rPr lang="ar-DZ" sz="3200" dirty="0" smtClean="0">
                <a:latin typeface="Times New Roman" pitchFamily="18" charset="0"/>
                <a:cs typeface="Times New Roman" pitchFamily="18" charset="0"/>
              </a:rPr>
              <a:t>      هي مختلف الطرق المتبعة في تنظيم استخدام أو إنتاج الموارد باستخدام قوانين وقواعد متفق عليها بشكل جماعي. يدمج مختلف السياسات العمومية وحقوق التملك والاستخدام لضمان الوصول إلى الموارد واستهلاكها.</a:t>
            </a:r>
          </a:p>
          <a:p>
            <a:pPr algn="just" rtl="1">
              <a:buNone/>
            </a:pPr>
            <a:r>
              <a:rPr lang="ar-DZ" dirty="0" smtClean="0">
                <a:latin typeface="Times New Roman" pitchFamily="18" charset="0"/>
                <a:cs typeface="Times New Roman" pitchFamily="18" charset="0"/>
              </a:rPr>
              <a:t>      أو هو هيكل تنظيمي لمؤسسة ما، يتكون من الأنشطة والمهام التي يتم توزيعها بين العاملين بالمؤسسة والقيام بعمليات التنسيق والإشراف.</a:t>
            </a:r>
            <a:endParaRPr lang="ar-DZ" sz="3200" dirty="0" smtClean="0">
              <a:latin typeface="Times New Roman" pitchFamily="18" charset="0"/>
              <a:cs typeface="Times New Roman" pitchFamily="18" charset="0"/>
            </a:endParaRPr>
          </a:p>
          <a:p>
            <a:pPr algn="just" rtl="1">
              <a:buNone/>
            </a:pPr>
            <a:endParaRPr lang="fr-FR" sz="3200" dirty="0" smtClean="0">
              <a:latin typeface="Times New Roman" pitchFamily="18" charset="0"/>
              <a:cs typeface="Times New Roman" pitchFamily="18" charset="0"/>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4612" y="357166"/>
            <a:ext cx="4624398" cy="751506"/>
          </a:xfrm>
          <a:gradFill>
            <a:gsLst>
              <a:gs pos="0">
                <a:srgbClr val="FBEAC7"/>
              </a:gs>
              <a:gs pos="17999">
                <a:srgbClr val="FEE7F2"/>
              </a:gs>
              <a:gs pos="36000">
                <a:srgbClr val="FAC77D"/>
              </a:gs>
              <a:gs pos="61000">
                <a:srgbClr val="FBA97D"/>
              </a:gs>
              <a:gs pos="82001">
                <a:srgbClr val="FBD49C"/>
              </a:gs>
              <a:gs pos="100000">
                <a:srgbClr val="FEE7F2"/>
              </a:gs>
            </a:gsLst>
            <a:lin ang="8100000" scaled="0"/>
          </a:gradFill>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algn="ctr" rtl="1"/>
            <a:r>
              <a:rPr lang="ar-DZ" dirty="0" err="1" smtClean="0">
                <a:latin typeface="Times New Roman" pitchFamily="18" charset="0"/>
                <a:cs typeface="Times New Roman" pitchFamily="18" charset="0"/>
              </a:rPr>
              <a:t>ماهو</a:t>
            </a:r>
            <a:r>
              <a:rPr lang="ar-DZ" dirty="0" smtClean="0">
                <a:latin typeface="Times New Roman" pitchFamily="18" charset="0"/>
                <a:cs typeface="Times New Roman" pitchFamily="18" charset="0"/>
              </a:rPr>
              <a:t> النظام المؤسسي للموارد ؟؟</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357158" y="1500174"/>
            <a:ext cx="8572560" cy="5000660"/>
          </a:xfrm>
        </p:spPr>
        <p:style>
          <a:lnRef idx="1">
            <a:schemeClr val="accent6"/>
          </a:lnRef>
          <a:fillRef idx="2">
            <a:schemeClr val="accent6"/>
          </a:fillRef>
          <a:effectRef idx="1">
            <a:schemeClr val="accent6"/>
          </a:effectRef>
          <a:fontRef idx="minor">
            <a:schemeClr val="dk1"/>
          </a:fontRef>
        </p:style>
        <p:txBody>
          <a:bodyPr>
            <a:noAutofit/>
          </a:bodyPr>
          <a:lstStyle/>
          <a:p>
            <a:pPr algn="just" rtl="1">
              <a:buNone/>
            </a:pPr>
            <a:r>
              <a:rPr lang="ar-DZ" sz="3200" dirty="0" smtClean="0">
                <a:latin typeface="Times New Roman" pitchFamily="18" charset="0"/>
                <a:cs typeface="Times New Roman" pitchFamily="18" charset="0"/>
              </a:rPr>
              <a:t>      </a:t>
            </a:r>
            <a:r>
              <a:rPr lang="ar-DZ" dirty="0" smtClean="0">
                <a:latin typeface="Times New Roman" pitchFamily="18" charset="0"/>
                <a:cs typeface="Times New Roman" pitchFamily="18" charset="0"/>
              </a:rPr>
              <a:t>يتميز بمبدأ التدرج الذي يحدد العلاقات :</a:t>
            </a:r>
            <a:endParaRPr lang="fr-FR" dirty="0" smtClean="0">
              <a:latin typeface="Times New Roman" pitchFamily="18" charset="0"/>
              <a:cs typeface="Times New Roman" pitchFamily="18" charset="0"/>
            </a:endParaRPr>
          </a:p>
        </p:txBody>
      </p:sp>
      <p:sp>
        <p:nvSpPr>
          <p:cNvPr id="4" name="Rectangle 3"/>
          <p:cNvSpPr/>
          <p:nvPr/>
        </p:nvSpPr>
        <p:spPr>
          <a:xfrm>
            <a:off x="6500826" y="2428868"/>
            <a:ext cx="1357322"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عمودي</a:t>
            </a:r>
            <a:endParaRPr lang="fr-FR" dirty="0"/>
          </a:p>
        </p:txBody>
      </p:sp>
      <p:sp>
        <p:nvSpPr>
          <p:cNvPr id="5" name="Rectangle 4"/>
          <p:cNvSpPr/>
          <p:nvPr/>
        </p:nvSpPr>
        <p:spPr>
          <a:xfrm>
            <a:off x="2071670" y="2428868"/>
            <a:ext cx="928694" cy="42862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err="1" smtClean="0"/>
              <a:t>افقي</a:t>
            </a:r>
            <a:endParaRPr lang="fr-FR" dirty="0"/>
          </a:p>
        </p:txBody>
      </p:sp>
      <p:sp>
        <p:nvSpPr>
          <p:cNvPr id="6" name="Ellipse 5"/>
          <p:cNvSpPr/>
          <p:nvPr/>
        </p:nvSpPr>
        <p:spPr>
          <a:xfrm>
            <a:off x="6429388" y="3143248"/>
            <a:ext cx="1571636" cy="571504"/>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رئيس</a:t>
            </a:r>
            <a:endParaRPr lang="fr-FR" dirty="0"/>
          </a:p>
        </p:txBody>
      </p:sp>
      <p:sp>
        <p:nvSpPr>
          <p:cNvPr id="7" name="Ellipse 6"/>
          <p:cNvSpPr/>
          <p:nvPr/>
        </p:nvSpPr>
        <p:spPr>
          <a:xfrm>
            <a:off x="6429388" y="4572008"/>
            <a:ext cx="1500198" cy="100013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مرؤوسين</a:t>
            </a:r>
            <a:endParaRPr lang="fr-FR" dirty="0"/>
          </a:p>
        </p:txBody>
      </p:sp>
      <p:cxnSp>
        <p:nvCxnSpPr>
          <p:cNvPr id="9" name="Connecteur droit 8"/>
          <p:cNvCxnSpPr/>
          <p:nvPr/>
        </p:nvCxnSpPr>
        <p:spPr>
          <a:xfrm rot="16200000" flipH="1">
            <a:off x="3500430" y="4000504"/>
            <a:ext cx="3643338" cy="71438"/>
          </a:xfrm>
          <a:prstGeom prst="line">
            <a:avLst/>
          </a:prstGeom>
        </p:spPr>
        <p:style>
          <a:lnRef idx="3">
            <a:schemeClr val="dk1"/>
          </a:lnRef>
          <a:fillRef idx="0">
            <a:schemeClr val="dk1"/>
          </a:fillRef>
          <a:effectRef idx="2">
            <a:schemeClr val="dk1"/>
          </a:effectRef>
          <a:fontRef idx="minor">
            <a:schemeClr val="tx1"/>
          </a:fontRef>
        </p:style>
      </p:cxnSp>
      <p:cxnSp>
        <p:nvCxnSpPr>
          <p:cNvPr id="13" name="Connecteur droit avec flèche 12"/>
          <p:cNvCxnSpPr>
            <a:stCxn id="6" idx="4"/>
            <a:endCxn id="7" idx="0"/>
          </p:cNvCxnSpPr>
          <p:nvPr/>
        </p:nvCxnSpPr>
        <p:spPr>
          <a:xfrm rot="5400000">
            <a:off x="6768719" y="4125521"/>
            <a:ext cx="857256" cy="35719"/>
          </a:xfrm>
          <a:prstGeom prst="straightConnector1">
            <a:avLst/>
          </a:prstGeom>
          <a:ln>
            <a:tailEnd type="arrow"/>
          </a:ln>
        </p:spPr>
        <p:style>
          <a:lnRef idx="1">
            <a:schemeClr val="accent5"/>
          </a:lnRef>
          <a:fillRef idx="0">
            <a:schemeClr val="accent5"/>
          </a:fillRef>
          <a:effectRef idx="0">
            <a:schemeClr val="accent5"/>
          </a:effectRef>
          <a:fontRef idx="minor">
            <a:schemeClr val="tx1"/>
          </a:fontRef>
        </p:style>
      </p:cxnSp>
      <p:sp>
        <p:nvSpPr>
          <p:cNvPr id="21" name="Ellipse 20"/>
          <p:cNvSpPr/>
          <p:nvPr/>
        </p:nvSpPr>
        <p:spPr>
          <a:xfrm>
            <a:off x="3428992" y="4000504"/>
            <a:ext cx="1214446" cy="6429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موظف</a:t>
            </a:r>
            <a:endParaRPr lang="fr-FR" dirty="0"/>
          </a:p>
        </p:txBody>
      </p:sp>
      <p:sp>
        <p:nvSpPr>
          <p:cNvPr id="22" name="Ellipse 21"/>
          <p:cNvSpPr/>
          <p:nvPr/>
        </p:nvSpPr>
        <p:spPr>
          <a:xfrm>
            <a:off x="857224" y="4000504"/>
            <a:ext cx="1214446" cy="642942"/>
          </a:xfrm>
          <a:prstGeom prst="ellipse">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ar-DZ" dirty="0" smtClean="0"/>
              <a:t>موظف</a:t>
            </a:r>
            <a:endParaRPr lang="fr-FR" dirty="0"/>
          </a:p>
        </p:txBody>
      </p:sp>
      <p:cxnSp>
        <p:nvCxnSpPr>
          <p:cNvPr id="24" name="Connecteur droit avec flèche 23"/>
          <p:cNvCxnSpPr>
            <a:stCxn id="21" idx="2"/>
            <a:endCxn id="22" idx="6"/>
          </p:cNvCxnSpPr>
          <p:nvPr/>
        </p:nvCxnSpPr>
        <p:spPr>
          <a:xfrm rot="10800000">
            <a:off x="2071670" y="4321975"/>
            <a:ext cx="1357322" cy="1588"/>
          </a:xfrm>
          <a:prstGeom prst="straightConnector1">
            <a:avLst/>
          </a:prstGeom>
          <a:ln>
            <a:tailEnd type="arrow"/>
          </a:ln>
        </p:spPr>
        <p:style>
          <a:lnRef idx="1">
            <a:schemeClr val="accent5"/>
          </a:lnRef>
          <a:fillRef idx="0">
            <a:schemeClr val="accent5"/>
          </a:fillRef>
          <a:effectRef idx="0">
            <a:schemeClr val="accent5"/>
          </a:effectRef>
          <a:fontRef idx="minor">
            <a:schemeClr val="tx1"/>
          </a:fontRef>
        </p:style>
      </p:cxn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4612" y="357166"/>
            <a:ext cx="4624398" cy="751506"/>
          </a:xfrm>
          <a:gradFill>
            <a:gsLst>
              <a:gs pos="0">
                <a:srgbClr val="FBEAC7"/>
              </a:gs>
              <a:gs pos="17999">
                <a:srgbClr val="FEE7F2"/>
              </a:gs>
              <a:gs pos="36000">
                <a:srgbClr val="FAC77D"/>
              </a:gs>
              <a:gs pos="61000">
                <a:srgbClr val="FBA97D"/>
              </a:gs>
              <a:gs pos="82001">
                <a:srgbClr val="FBD49C"/>
              </a:gs>
              <a:gs pos="100000">
                <a:srgbClr val="FEE7F2"/>
              </a:gs>
            </a:gsLst>
            <a:lin ang="8100000" scaled="0"/>
          </a:gradFill>
        </p:spPr>
        <p:style>
          <a:lnRef idx="2">
            <a:schemeClr val="accent5">
              <a:shade val="50000"/>
            </a:schemeClr>
          </a:lnRef>
          <a:fillRef idx="1">
            <a:schemeClr val="accent5"/>
          </a:fillRef>
          <a:effectRef idx="0">
            <a:schemeClr val="accent5"/>
          </a:effectRef>
          <a:fontRef idx="minor">
            <a:schemeClr val="lt1"/>
          </a:fontRef>
        </p:style>
        <p:txBody>
          <a:bodyPr>
            <a:normAutofit fontScale="90000"/>
          </a:bodyPr>
          <a:lstStyle/>
          <a:p>
            <a:pPr algn="ctr" rtl="1"/>
            <a:r>
              <a:rPr lang="ar-DZ" dirty="0" err="1" smtClean="0">
                <a:latin typeface="Times New Roman" pitchFamily="18" charset="0"/>
                <a:cs typeface="Times New Roman" pitchFamily="18" charset="0"/>
              </a:rPr>
              <a:t>ماهو</a:t>
            </a:r>
            <a:r>
              <a:rPr lang="ar-DZ" dirty="0" smtClean="0">
                <a:latin typeface="Times New Roman" pitchFamily="18" charset="0"/>
                <a:cs typeface="Times New Roman" pitchFamily="18" charset="0"/>
              </a:rPr>
              <a:t> النظام المؤسسي للموارد ؟؟</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357158" y="1571612"/>
            <a:ext cx="8572560" cy="2143140"/>
          </a:xfrm>
        </p:spPr>
        <p:style>
          <a:lnRef idx="1">
            <a:schemeClr val="accent6"/>
          </a:lnRef>
          <a:fillRef idx="2">
            <a:schemeClr val="accent6"/>
          </a:fillRef>
          <a:effectRef idx="1">
            <a:schemeClr val="accent6"/>
          </a:effectRef>
          <a:fontRef idx="minor">
            <a:schemeClr val="dk1"/>
          </a:fontRef>
        </p:style>
        <p:txBody>
          <a:bodyPr>
            <a:noAutofit/>
          </a:bodyPr>
          <a:lstStyle/>
          <a:p>
            <a:pPr algn="just" rtl="1">
              <a:buNone/>
            </a:pPr>
            <a:r>
              <a:rPr lang="ar-DZ" sz="3200" dirty="0" smtClean="0">
                <a:latin typeface="Times New Roman" pitchFamily="18" charset="0"/>
                <a:cs typeface="Times New Roman" pitchFamily="18" charset="0"/>
              </a:rPr>
              <a:t>     </a:t>
            </a:r>
            <a:r>
              <a:rPr lang="ar-DZ" dirty="0" smtClean="0">
                <a:latin typeface="Times New Roman" pitchFamily="18" charset="0"/>
                <a:cs typeface="Times New Roman" pitchFamily="18" charset="0"/>
              </a:rPr>
              <a:t>يمكن تحديد المسؤولية على أساس التسلسل القيادي أو على أساس الوظائف، أو كليهما كما في الهيكلية المصفوفة. وعادة ما يشبه بالمظهر الهرمي وفيه تتوسع السلطة والمسؤولية حسب التدرج في المستويات.</a:t>
            </a:r>
          </a:p>
          <a:p>
            <a:pPr algn="just" rtl="1">
              <a:buNone/>
            </a:pPr>
            <a:endParaRPr lang="fr-FR" dirty="0" smtClean="0">
              <a:latin typeface="Times New Roman" pitchFamily="18" charset="0"/>
              <a:cs typeface="Times New Roman" pitchFamily="18" charset="0"/>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4612" y="357166"/>
            <a:ext cx="4624398" cy="751506"/>
          </a:xfrm>
          <a:gradFill>
            <a:gsLst>
              <a:gs pos="0">
                <a:srgbClr val="FBEAC7"/>
              </a:gs>
              <a:gs pos="17999">
                <a:srgbClr val="FEE7F2"/>
              </a:gs>
              <a:gs pos="36000">
                <a:srgbClr val="FAC77D"/>
              </a:gs>
              <a:gs pos="61000">
                <a:srgbClr val="FBA97D"/>
              </a:gs>
              <a:gs pos="82001">
                <a:srgbClr val="FBD49C"/>
              </a:gs>
              <a:gs pos="100000">
                <a:srgbClr val="FEE7F2"/>
              </a:gs>
            </a:gsLst>
            <a:lin ang="8100000" scaled="0"/>
          </a:gradFill>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ctr" rtl="1"/>
            <a:r>
              <a:rPr lang="ar-DZ" dirty="0" smtClean="0">
                <a:latin typeface="Times New Roman" pitchFamily="18" charset="0"/>
                <a:cs typeface="Times New Roman" pitchFamily="18" charset="0"/>
              </a:rPr>
              <a:t>أنواع الهياكل التنظيمية</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357158" y="1571612"/>
            <a:ext cx="8572560" cy="4714908"/>
          </a:xfrm>
        </p:spPr>
        <p:style>
          <a:lnRef idx="1">
            <a:schemeClr val="accent6"/>
          </a:lnRef>
          <a:fillRef idx="2">
            <a:schemeClr val="accent6"/>
          </a:fillRef>
          <a:effectRef idx="1">
            <a:schemeClr val="accent6"/>
          </a:effectRef>
          <a:fontRef idx="minor">
            <a:schemeClr val="dk1"/>
          </a:fontRef>
        </p:style>
        <p:txBody>
          <a:bodyPr>
            <a:noAutofit/>
          </a:bodyPr>
          <a:lstStyle/>
          <a:p>
            <a:pPr algn="just" rtl="1">
              <a:buNone/>
            </a:pPr>
            <a:r>
              <a:rPr lang="ar-DZ" sz="3200" dirty="0" smtClean="0">
                <a:latin typeface="Times New Roman" pitchFamily="18" charset="0"/>
                <a:cs typeface="Times New Roman" pitchFamily="18" charset="0"/>
              </a:rPr>
              <a:t>1-</a:t>
            </a:r>
            <a:r>
              <a:rPr lang="ar-DZ" b="1" dirty="0" smtClean="0"/>
              <a:t> هيكل </a:t>
            </a:r>
            <a:r>
              <a:rPr lang="ar-DZ" b="1" dirty="0" smtClean="0"/>
              <a:t>المبادرة :</a:t>
            </a:r>
          </a:p>
          <a:p>
            <a:pPr algn="just" rtl="1">
              <a:buNone/>
            </a:pPr>
            <a:r>
              <a:rPr lang="ar-DZ" dirty="0" smtClean="0">
                <a:latin typeface="Times New Roman" pitchFamily="18" charset="0"/>
                <a:cs typeface="Times New Roman" pitchFamily="18" charset="0"/>
              </a:rPr>
              <a:t>     يفتقر توحيد </a:t>
            </a:r>
            <a:r>
              <a:rPr lang="ar-DZ" dirty="0" smtClean="0">
                <a:latin typeface="Times New Roman" pitchFamily="18" charset="0"/>
                <a:cs typeface="Times New Roman" pitchFamily="18" charset="0"/>
              </a:rPr>
              <a:t>المهام</a:t>
            </a:r>
            <a:r>
              <a:rPr lang="ar-DZ" dirty="0" smtClean="0">
                <a:latin typeface="Times New Roman" pitchFamily="18" charset="0"/>
                <a:cs typeface="Times New Roman" pitchFamily="18" charset="0"/>
              </a:rPr>
              <a:t> (</a:t>
            </a:r>
            <a:r>
              <a:rPr lang="ar-DZ" dirty="0" smtClean="0">
                <a:latin typeface="Times New Roman" pitchFamily="18" charset="0"/>
                <a:cs typeface="Times New Roman" pitchFamily="18" charset="0"/>
              </a:rPr>
              <a:t>المبادرة الفردية</a:t>
            </a:r>
            <a:r>
              <a:rPr lang="ar-DZ" dirty="0" smtClean="0">
                <a:latin typeface="Times New Roman" pitchFamily="18" charset="0"/>
                <a:cs typeface="Times New Roman" pitchFamily="18" charset="0"/>
              </a:rPr>
              <a:t>). </a:t>
            </a:r>
            <a:r>
              <a:rPr lang="ar-DZ" dirty="0" smtClean="0">
                <a:latin typeface="Times New Roman" pitchFamily="18" charset="0"/>
                <a:cs typeface="Times New Roman" pitchFamily="18" charset="0"/>
              </a:rPr>
              <a:t>يعتبر </a:t>
            </a:r>
            <a:r>
              <a:rPr lang="ar-DZ" dirty="0" smtClean="0">
                <a:latin typeface="Times New Roman" pitchFamily="18" charset="0"/>
                <a:cs typeface="Times New Roman" pitchFamily="18" charset="0"/>
              </a:rPr>
              <a:t>الأكثر </a:t>
            </a:r>
            <a:r>
              <a:rPr lang="ar-DZ" dirty="0" smtClean="0">
                <a:latin typeface="Times New Roman" pitchFamily="18" charset="0"/>
                <a:cs typeface="Times New Roman" pitchFamily="18" charset="0"/>
              </a:rPr>
              <a:t>شيوعا في المنظمات الأصغر حجما، ويستخدم عادة في القيام بالمهام البسيطة. ويكون مركزيا بشكل تام</a:t>
            </a:r>
            <a:r>
              <a:rPr lang="ar-DZ" dirty="0" smtClean="0">
                <a:latin typeface="Times New Roman" pitchFamily="18" charset="0"/>
                <a:cs typeface="Times New Roman" pitchFamily="18" charset="0"/>
              </a:rPr>
              <a:t>. يقوم </a:t>
            </a:r>
            <a:r>
              <a:rPr lang="ar-DZ" dirty="0" smtClean="0">
                <a:latin typeface="Times New Roman" pitchFamily="18" charset="0"/>
                <a:cs typeface="Times New Roman" pitchFamily="18" charset="0"/>
              </a:rPr>
              <a:t>الرئيس الاستراتيجي بأخذ كل القرارات الرئيسية ويتم التواصل بشكل فردي. </a:t>
            </a:r>
            <a:r>
              <a:rPr lang="ar-DZ" dirty="0" smtClean="0">
                <a:latin typeface="Times New Roman" pitchFamily="18" charset="0"/>
                <a:cs typeface="Times New Roman" pitchFamily="18" charset="0"/>
              </a:rPr>
              <a:t>وتكون مفيدة بشكل خاص لرجال الأعمال أصحاب المشاريع الجديدة، لأنها تتيح للمؤسس للسيطرة على نمو العمل وتنميته. </a:t>
            </a:r>
            <a:r>
              <a:rPr lang="ar-DZ" dirty="0" smtClean="0">
                <a:latin typeface="Times New Roman" pitchFamily="18" charset="0"/>
                <a:cs typeface="Times New Roman" pitchFamily="18" charset="0"/>
              </a:rPr>
              <a:t>وتستند عادة على السيطرة أو الهيمنة </a:t>
            </a:r>
            <a:r>
              <a:rPr lang="ar-DZ" dirty="0" smtClean="0">
                <a:latin typeface="Times New Roman" pitchFamily="18" charset="0"/>
                <a:cs typeface="Times New Roman" pitchFamily="18" charset="0"/>
              </a:rPr>
              <a:t>التقليدية.</a:t>
            </a:r>
            <a:endParaRPr lang="ar-DZ" dirty="0" smtClean="0">
              <a:latin typeface="Times New Roman" pitchFamily="18" charset="0"/>
              <a:cs typeface="Times New Roman" pitchFamily="18" charset="0"/>
            </a:endParaRPr>
          </a:p>
          <a:p>
            <a:r>
              <a:rPr lang="ar-DZ" dirty="0" smtClean="0"/>
              <a:t/>
            </a:r>
            <a:br>
              <a:rPr lang="ar-DZ" dirty="0" smtClean="0"/>
            </a:br>
            <a:endParaRPr lang="ar-DZ" dirty="0" smtClean="0">
              <a:latin typeface="Times New Roman" pitchFamily="18" charset="0"/>
              <a:cs typeface="Times New Roman" pitchFamily="18" charset="0"/>
            </a:endParaRPr>
          </a:p>
          <a:p>
            <a:pPr algn="just" rtl="1">
              <a:buNone/>
            </a:pPr>
            <a:endParaRPr lang="fr-FR" dirty="0" smtClean="0">
              <a:latin typeface="Times New Roman" pitchFamily="18" charset="0"/>
              <a:cs typeface="Times New Roman" pitchFamily="18" charset="0"/>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4612" y="357166"/>
            <a:ext cx="4624398" cy="751506"/>
          </a:xfrm>
          <a:gradFill>
            <a:gsLst>
              <a:gs pos="0">
                <a:srgbClr val="FBEAC7"/>
              </a:gs>
              <a:gs pos="17999">
                <a:srgbClr val="FEE7F2"/>
              </a:gs>
              <a:gs pos="36000">
                <a:srgbClr val="FAC77D"/>
              </a:gs>
              <a:gs pos="61000">
                <a:srgbClr val="FBA97D"/>
              </a:gs>
              <a:gs pos="82001">
                <a:srgbClr val="FBD49C"/>
              </a:gs>
              <a:gs pos="100000">
                <a:srgbClr val="FEE7F2"/>
              </a:gs>
            </a:gsLst>
            <a:lin ang="8100000" scaled="0"/>
          </a:gradFill>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ctr" rtl="1"/>
            <a:r>
              <a:rPr lang="ar-DZ" dirty="0" smtClean="0">
                <a:latin typeface="Times New Roman" pitchFamily="18" charset="0"/>
                <a:cs typeface="Times New Roman" pitchFamily="18" charset="0"/>
              </a:rPr>
              <a:t>أنواع الهياكل التنظيمية</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357158" y="1571612"/>
            <a:ext cx="8572560" cy="4714908"/>
          </a:xfrm>
        </p:spPr>
        <p:style>
          <a:lnRef idx="1">
            <a:schemeClr val="accent6"/>
          </a:lnRef>
          <a:fillRef idx="2">
            <a:schemeClr val="accent6"/>
          </a:fillRef>
          <a:effectRef idx="1">
            <a:schemeClr val="accent6"/>
          </a:effectRef>
          <a:fontRef idx="minor">
            <a:schemeClr val="dk1"/>
          </a:fontRef>
        </p:style>
        <p:txBody>
          <a:bodyPr>
            <a:noAutofit/>
          </a:bodyPr>
          <a:lstStyle/>
          <a:p>
            <a:pPr algn="just" rtl="1">
              <a:buNone/>
            </a:pPr>
            <a:r>
              <a:rPr lang="ar-DZ" sz="3200" dirty="0" smtClean="0">
                <a:latin typeface="Times New Roman" pitchFamily="18" charset="0"/>
                <a:cs typeface="Times New Roman" pitchFamily="18" charset="0"/>
              </a:rPr>
              <a:t>2-</a:t>
            </a:r>
            <a:r>
              <a:rPr lang="ar-DZ" b="1" dirty="0" smtClean="0"/>
              <a:t> </a:t>
            </a:r>
            <a:r>
              <a:rPr lang="ar-DZ" b="1" dirty="0" smtClean="0"/>
              <a:t>هيكل </a:t>
            </a:r>
            <a:r>
              <a:rPr lang="ar-DZ" b="1" dirty="0" smtClean="0"/>
              <a:t>بيروقراطي:</a:t>
            </a:r>
          </a:p>
          <a:p>
            <a:pPr algn="just" rtl="1">
              <a:buNone/>
            </a:pPr>
            <a:r>
              <a:rPr lang="ar-DZ" dirty="0" smtClean="0">
                <a:latin typeface="Times New Roman" pitchFamily="18" charset="0"/>
                <a:cs typeface="Times New Roman" pitchFamily="18" charset="0"/>
              </a:rPr>
              <a:t>       يعتمد على </a:t>
            </a:r>
            <a:r>
              <a:rPr lang="ar-DZ" dirty="0" smtClean="0">
                <a:latin typeface="Times New Roman" pitchFamily="18" charset="0"/>
                <a:cs typeface="Times New Roman" pitchFamily="18" charset="0"/>
              </a:rPr>
              <a:t>درجة عالية من القياس </a:t>
            </a:r>
            <a:r>
              <a:rPr lang="ar-DZ" dirty="0" smtClean="0">
                <a:latin typeface="Times New Roman" pitchFamily="18" charset="0"/>
                <a:cs typeface="Times New Roman" pitchFamily="18" charset="0"/>
              </a:rPr>
              <a:t>الموحد</a:t>
            </a:r>
            <a:r>
              <a:rPr lang="ar-DZ" dirty="0" smtClean="0">
                <a:latin typeface="Times New Roman" pitchFamily="18" charset="0"/>
                <a:cs typeface="Times New Roman" pitchFamily="18" charset="0"/>
              </a:rPr>
              <a:t>،</a:t>
            </a:r>
            <a:r>
              <a:rPr lang="ar-DZ" dirty="0" smtClean="0">
                <a:latin typeface="Times New Roman" pitchFamily="18" charset="0"/>
                <a:cs typeface="Times New Roman" pitchFamily="18" charset="0"/>
              </a:rPr>
              <a:t> </a:t>
            </a:r>
            <a:r>
              <a:rPr lang="ar-DZ" dirty="0" err="1" smtClean="0">
                <a:latin typeface="Times New Roman" pitchFamily="18" charset="0"/>
                <a:cs typeface="Times New Roman" pitchFamily="18" charset="0"/>
              </a:rPr>
              <a:t>يلائم</a:t>
            </a:r>
            <a:r>
              <a:rPr lang="ar-DZ" dirty="0" smtClean="0">
                <a:latin typeface="Times New Roman" pitchFamily="18" charset="0"/>
                <a:cs typeface="Times New Roman" pitchFamily="18" charset="0"/>
              </a:rPr>
              <a:t> </a:t>
            </a:r>
            <a:r>
              <a:rPr lang="ar-DZ" dirty="0" smtClean="0">
                <a:latin typeface="Times New Roman" pitchFamily="18" charset="0"/>
                <a:cs typeface="Times New Roman" pitchFamily="18" charset="0"/>
              </a:rPr>
              <a:t>المنظمات الكبيرة والمعقدة التي تعتمد الهيكل العالي. </a:t>
            </a:r>
            <a:r>
              <a:rPr lang="ar-DZ" dirty="0" smtClean="0">
                <a:latin typeface="Times New Roman" pitchFamily="18" charset="0"/>
                <a:cs typeface="Times New Roman" pitchFamily="18" charset="0"/>
              </a:rPr>
              <a:t>حيث أن هناك من شخصه كهيكل آلي مقارنة بالهياكل </a:t>
            </a:r>
            <a:r>
              <a:rPr lang="ar-DZ" dirty="0" err="1" smtClean="0">
                <a:latin typeface="Times New Roman" pitchFamily="18" charset="0"/>
                <a:cs typeface="Times New Roman" pitchFamily="18" charset="0"/>
              </a:rPr>
              <a:t>اللابيروقراطية</a:t>
            </a:r>
            <a:r>
              <a:rPr lang="ar-DZ" dirty="0" smtClean="0">
                <a:latin typeface="Times New Roman" pitchFamily="18" charset="0"/>
                <a:cs typeface="Times New Roman" pitchFamily="18" charset="0"/>
              </a:rPr>
              <a:t> (يدوية).</a:t>
            </a:r>
          </a:p>
          <a:p>
            <a:pPr algn="r" rtl="1">
              <a:buNone/>
            </a:pPr>
            <a:r>
              <a:rPr lang="ar-DZ" dirty="0" smtClean="0">
                <a:latin typeface="Times New Roman" pitchFamily="18" charset="0"/>
                <a:cs typeface="Times New Roman" pitchFamily="18" charset="0"/>
              </a:rPr>
              <a:t>    له ثلاث خصائص </a:t>
            </a:r>
            <a:r>
              <a:rPr lang="ar-DZ" dirty="0" smtClean="0">
                <a:latin typeface="Times New Roman" pitchFamily="18" charset="0"/>
                <a:cs typeface="Times New Roman" pitchFamily="18" charset="0"/>
              </a:rPr>
              <a:t>هي </a:t>
            </a:r>
            <a:r>
              <a:rPr lang="ar-DZ" dirty="0" smtClean="0">
                <a:latin typeface="Times New Roman" pitchFamily="18" charset="0"/>
                <a:cs typeface="Times New Roman" pitchFamily="18" charset="0"/>
              </a:rPr>
              <a:t>:</a:t>
            </a:r>
            <a:endParaRPr lang="ar-DZ" dirty="0" smtClean="0">
              <a:latin typeface="Times New Roman" pitchFamily="18" charset="0"/>
              <a:cs typeface="Times New Roman" pitchFamily="18" charset="0"/>
            </a:endParaRPr>
          </a:p>
          <a:p>
            <a:pPr algn="r" rtl="1"/>
            <a:r>
              <a:rPr lang="ar-DZ" dirty="0" smtClean="0">
                <a:latin typeface="Times New Roman" pitchFamily="18" charset="0"/>
                <a:cs typeface="Times New Roman" pitchFamily="18" charset="0"/>
              </a:rPr>
              <a:t>تحديد واضح للأدوار والمسؤوليات</a:t>
            </a:r>
          </a:p>
          <a:p>
            <a:pPr algn="r" rtl="1"/>
            <a:r>
              <a:rPr lang="ar-DZ" dirty="0" smtClean="0">
                <a:solidFill>
                  <a:schemeClr val="tx1"/>
                </a:solidFill>
                <a:latin typeface="Times New Roman" pitchFamily="18" charset="0"/>
                <a:cs typeface="Times New Roman" pitchFamily="18" charset="0"/>
                <a:hlinkClick r:id="rId2" tooltip="تنظيم هرمي"/>
              </a:rPr>
              <a:t>بنية هرمية</a:t>
            </a:r>
            <a:endParaRPr lang="ar-DZ" dirty="0" smtClean="0">
              <a:solidFill>
                <a:schemeClr val="tx1"/>
              </a:solidFill>
              <a:latin typeface="Times New Roman" pitchFamily="18" charset="0"/>
              <a:cs typeface="Times New Roman" pitchFamily="18" charset="0"/>
            </a:endParaRPr>
          </a:p>
          <a:p>
            <a:pPr algn="r" rtl="1"/>
            <a:r>
              <a:rPr lang="ar-DZ" dirty="0" smtClean="0">
                <a:latin typeface="Times New Roman" pitchFamily="18" charset="0"/>
                <a:cs typeface="Times New Roman" pitchFamily="18" charset="0"/>
              </a:rPr>
              <a:t>احترام الجدارة.</a:t>
            </a:r>
          </a:p>
          <a:p>
            <a:pPr algn="just" rtl="1">
              <a:buNone/>
            </a:pPr>
            <a:endParaRPr lang="ar-DZ" dirty="0" smtClean="0">
              <a:latin typeface="Times New Roman" pitchFamily="18" charset="0"/>
              <a:cs typeface="Times New Roman" pitchFamily="18" charset="0"/>
            </a:endParaRPr>
          </a:p>
          <a:p>
            <a:r>
              <a:rPr lang="ar-DZ" dirty="0" smtClean="0"/>
              <a:t/>
            </a:r>
            <a:br>
              <a:rPr lang="ar-DZ" dirty="0" smtClean="0"/>
            </a:br>
            <a:endParaRPr lang="ar-DZ" dirty="0" smtClean="0">
              <a:latin typeface="Times New Roman" pitchFamily="18" charset="0"/>
              <a:cs typeface="Times New Roman" pitchFamily="18" charset="0"/>
            </a:endParaRPr>
          </a:p>
          <a:p>
            <a:pPr algn="just" rtl="1">
              <a:buNone/>
            </a:pPr>
            <a:endParaRPr lang="fr-FR" dirty="0" smtClean="0">
              <a:latin typeface="Times New Roman" pitchFamily="18" charset="0"/>
              <a:cs typeface="Times New Roman" pitchFamily="18" charset="0"/>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4612" y="357166"/>
            <a:ext cx="4624398" cy="751506"/>
          </a:xfrm>
          <a:gradFill>
            <a:gsLst>
              <a:gs pos="0">
                <a:srgbClr val="FBEAC7"/>
              </a:gs>
              <a:gs pos="17999">
                <a:srgbClr val="FEE7F2"/>
              </a:gs>
              <a:gs pos="36000">
                <a:srgbClr val="FAC77D"/>
              </a:gs>
              <a:gs pos="61000">
                <a:srgbClr val="FBA97D"/>
              </a:gs>
              <a:gs pos="82001">
                <a:srgbClr val="FBD49C"/>
              </a:gs>
              <a:gs pos="100000">
                <a:srgbClr val="FEE7F2"/>
              </a:gs>
            </a:gsLst>
            <a:lin ang="8100000" scaled="0"/>
          </a:gradFill>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ctr" rtl="1"/>
            <a:r>
              <a:rPr lang="ar-DZ" dirty="0" smtClean="0">
                <a:latin typeface="Times New Roman" pitchFamily="18" charset="0"/>
                <a:cs typeface="Times New Roman" pitchFamily="18" charset="0"/>
              </a:rPr>
              <a:t>أنواع الهياكل التنظيمية</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357158" y="1571612"/>
            <a:ext cx="8572560" cy="4714908"/>
          </a:xfrm>
        </p:spPr>
        <p:style>
          <a:lnRef idx="1">
            <a:schemeClr val="accent6"/>
          </a:lnRef>
          <a:fillRef idx="2">
            <a:schemeClr val="accent6"/>
          </a:fillRef>
          <a:effectRef idx="1">
            <a:schemeClr val="accent6"/>
          </a:effectRef>
          <a:fontRef idx="minor">
            <a:schemeClr val="dk1"/>
          </a:fontRef>
        </p:style>
        <p:txBody>
          <a:bodyPr>
            <a:noAutofit/>
          </a:bodyPr>
          <a:lstStyle/>
          <a:p>
            <a:pPr algn="just" rtl="1">
              <a:buNone/>
            </a:pPr>
            <a:r>
              <a:rPr lang="ar-DZ" sz="3200" dirty="0" smtClean="0">
                <a:latin typeface="Times New Roman" pitchFamily="18" charset="0"/>
                <a:cs typeface="Times New Roman" pitchFamily="18" charset="0"/>
              </a:rPr>
              <a:t>3-</a:t>
            </a:r>
            <a:r>
              <a:rPr lang="ar-DZ" b="1" dirty="0" smtClean="0"/>
              <a:t> </a:t>
            </a:r>
            <a:r>
              <a:rPr lang="ar-DZ" b="1" dirty="0" smtClean="0"/>
              <a:t>هيكل </a:t>
            </a:r>
            <a:r>
              <a:rPr lang="ar-DZ" b="1" dirty="0" smtClean="0"/>
              <a:t>ما بعد البيروقراطي:</a:t>
            </a:r>
          </a:p>
          <a:p>
            <a:pPr algn="just" rtl="1">
              <a:buNone/>
            </a:pPr>
            <a:r>
              <a:rPr lang="ar-DZ" dirty="0" smtClean="0">
                <a:latin typeface="Times New Roman" pitchFamily="18" charset="0"/>
                <a:cs typeface="Times New Roman" pitchFamily="18" charset="0"/>
              </a:rPr>
              <a:t>     رغم عدم ابتعاده عن نواة المبادئ الأساسية للنموذج السابق ك</a:t>
            </a:r>
            <a:r>
              <a:rPr lang="ar-DZ" dirty="0" smtClean="0">
                <a:solidFill>
                  <a:srgbClr val="00B050"/>
                </a:solidFill>
                <a:latin typeface="Times New Roman" pitchFamily="18" charset="0"/>
                <a:cs typeface="Times New Roman" pitchFamily="18" charset="0"/>
              </a:rPr>
              <a:t>التسلسلات الهرمية</a:t>
            </a:r>
            <a:r>
              <a:rPr lang="ar-DZ" dirty="0" smtClean="0">
                <a:latin typeface="Times New Roman" pitchFamily="18" charset="0"/>
                <a:cs typeface="Times New Roman" pitchFamily="18" charset="0"/>
              </a:rPr>
              <a:t>؛ إلا أنه حمل بعض الأفكار الجديدة والمتقدمة، حتى </a:t>
            </a:r>
            <a:r>
              <a:rPr lang="ar-DZ" dirty="0" err="1" smtClean="0">
                <a:latin typeface="Times New Roman" pitchFamily="18" charset="0"/>
                <a:cs typeface="Times New Roman" pitchFamily="18" charset="0"/>
              </a:rPr>
              <a:t>ان</a:t>
            </a:r>
            <a:r>
              <a:rPr lang="ar-DZ" dirty="0" smtClean="0">
                <a:latin typeface="Times New Roman" pitchFamily="18" charset="0"/>
                <a:cs typeface="Times New Roman" pitchFamily="18" charset="0"/>
              </a:rPr>
              <a:t> هناك من سماه بالهيكل البيروقراطي المنظف.</a:t>
            </a:r>
          </a:p>
          <a:p>
            <a:pPr algn="just" rtl="1">
              <a:buNone/>
            </a:pPr>
            <a:r>
              <a:rPr lang="ar-DZ" dirty="0" smtClean="0">
                <a:latin typeface="Times New Roman" pitchFamily="18" charset="0"/>
                <a:cs typeface="Times New Roman" pitchFamily="18" charset="0"/>
              </a:rPr>
              <a:t> </a:t>
            </a:r>
            <a:r>
              <a:rPr lang="ar-DZ" dirty="0" smtClean="0">
                <a:latin typeface="Times New Roman" pitchFamily="18" charset="0"/>
                <a:cs typeface="Times New Roman" pitchFamily="18" charset="0"/>
              </a:rPr>
              <a:t>     حيث حمل أفكار كالتشاور والحوار وأخذ القرارات </a:t>
            </a:r>
            <a:r>
              <a:rPr lang="ar-DZ" dirty="0" err="1" smtClean="0">
                <a:latin typeface="Times New Roman" pitchFamily="18" charset="0"/>
                <a:cs typeface="Times New Roman" pitchFamily="18" charset="0"/>
              </a:rPr>
              <a:t>بالاجماع</a:t>
            </a:r>
            <a:r>
              <a:rPr lang="ar-DZ" dirty="0" smtClean="0">
                <a:latin typeface="Times New Roman" pitchFamily="18" charset="0"/>
                <a:cs typeface="Times New Roman" pitchFamily="18" charset="0"/>
              </a:rPr>
              <a:t> بدلا من فرض قرارات من سلطة فوقية </a:t>
            </a:r>
          </a:p>
          <a:p>
            <a:pPr algn="ctr" rtl="1">
              <a:buNone/>
            </a:pPr>
            <a:r>
              <a:rPr lang="ar-DZ" dirty="0" smtClean="0">
                <a:latin typeface="Times New Roman" pitchFamily="18" charset="0"/>
                <a:cs typeface="Times New Roman" pitchFamily="18" charset="0"/>
              </a:rPr>
              <a:t> </a:t>
            </a:r>
            <a:r>
              <a:rPr lang="ar-DZ" dirty="0" smtClean="0">
                <a:latin typeface="Times New Roman" pitchFamily="18" charset="0"/>
                <a:cs typeface="Times New Roman" pitchFamily="18" charset="0"/>
              </a:rPr>
              <a:t>    المؤسسة تعتمد هيكلا أقرب إلى الشبكي منه إلى </a:t>
            </a:r>
            <a:r>
              <a:rPr lang="ar-DZ" dirty="0" smtClean="0">
                <a:solidFill>
                  <a:srgbClr val="00B050"/>
                </a:solidFill>
                <a:latin typeface="Times New Roman" pitchFamily="18" charset="0"/>
                <a:cs typeface="Times New Roman" pitchFamily="18" charset="0"/>
              </a:rPr>
              <a:t>الهرمي</a:t>
            </a:r>
            <a:r>
              <a:rPr lang="ar-DZ" dirty="0" smtClean="0">
                <a:latin typeface="Times New Roman" pitchFamily="18" charset="0"/>
                <a:cs typeface="Times New Roman" pitchFamily="18" charset="0"/>
              </a:rPr>
              <a:t> </a:t>
            </a:r>
            <a:r>
              <a:rPr lang="ar-DZ" dirty="0" smtClean="0">
                <a:solidFill>
                  <a:srgbClr val="FF0000"/>
                </a:solidFill>
                <a:latin typeface="Times New Roman" pitchFamily="18" charset="0"/>
                <a:cs typeface="Times New Roman" pitchFamily="18" charset="0"/>
              </a:rPr>
              <a:t>تناقض أم ماذا ؟؟</a:t>
            </a:r>
            <a:endParaRPr lang="ar-DZ" dirty="0" smtClean="0">
              <a:solidFill>
                <a:srgbClr val="FF0000"/>
              </a:solidFill>
              <a:latin typeface="Times New Roman" pitchFamily="18" charset="0"/>
              <a:cs typeface="Times New Roman" pitchFamily="18" charset="0"/>
            </a:endParaRPr>
          </a:p>
          <a:p>
            <a:pPr algn="just" rtl="1">
              <a:buNone/>
            </a:pPr>
            <a:endParaRPr lang="fr-FR" dirty="0" smtClean="0">
              <a:latin typeface="Times New Roman" pitchFamily="18" charset="0"/>
              <a:cs typeface="Times New Roman" pitchFamily="18" charset="0"/>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p:cNvSpPr>
            <a:spLocks noGrp="1"/>
          </p:cNvSpPr>
          <p:nvPr>
            <p:ph type="title"/>
          </p:nvPr>
        </p:nvSpPr>
        <p:spPr>
          <a:xfrm>
            <a:off x="2714612" y="357166"/>
            <a:ext cx="4624398" cy="751506"/>
          </a:xfrm>
          <a:gradFill>
            <a:gsLst>
              <a:gs pos="0">
                <a:srgbClr val="FBEAC7"/>
              </a:gs>
              <a:gs pos="17999">
                <a:srgbClr val="FEE7F2"/>
              </a:gs>
              <a:gs pos="36000">
                <a:srgbClr val="FAC77D"/>
              </a:gs>
              <a:gs pos="61000">
                <a:srgbClr val="FBA97D"/>
              </a:gs>
              <a:gs pos="82001">
                <a:srgbClr val="FBD49C"/>
              </a:gs>
              <a:gs pos="100000">
                <a:srgbClr val="FEE7F2"/>
              </a:gs>
            </a:gsLst>
            <a:lin ang="8100000" scaled="0"/>
          </a:gradFill>
        </p:spPr>
        <p:style>
          <a:lnRef idx="2">
            <a:schemeClr val="accent5">
              <a:shade val="50000"/>
            </a:schemeClr>
          </a:lnRef>
          <a:fillRef idx="1">
            <a:schemeClr val="accent5"/>
          </a:fillRef>
          <a:effectRef idx="0">
            <a:schemeClr val="accent5"/>
          </a:effectRef>
          <a:fontRef idx="minor">
            <a:schemeClr val="lt1"/>
          </a:fontRef>
        </p:style>
        <p:txBody>
          <a:bodyPr>
            <a:normAutofit/>
          </a:bodyPr>
          <a:lstStyle/>
          <a:p>
            <a:pPr algn="ctr" rtl="1"/>
            <a:r>
              <a:rPr lang="ar-DZ" dirty="0" smtClean="0">
                <a:latin typeface="Times New Roman" pitchFamily="18" charset="0"/>
                <a:cs typeface="Times New Roman" pitchFamily="18" charset="0"/>
              </a:rPr>
              <a:t>أنواع الهياكل التنظيمية</a:t>
            </a:r>
            <a:endParaRPr lang="fr-FR" dirty="0">
              <a:latin typeface="Times New Roman" pitchFamily="18" charset="0"/>
              <a:cs typeface="Times New Roman" pitchFamily="18" charset="0"/>
            </a:endParaRPr>
          </a:p>
        </p:txBody>
      </p:sp>
      <p:sp>
        <p:nvSpPr>
          <p:cNvPr id="3" name="Espace réservé du contenu 2"/>
          <p:cNvSpPr>
            <a:spLocks noGrp="1"/>
          </p:cNvSpPr>
          <p:nvPr>
            <p:ph idx="1"/>
          </p:nvPr>
        </p:nvSpPr>
        <p:spPr>
          <a:xfrm>
            <a:off x="357158" y="1571612"/>
            <a:ext cx="8572560" cy="4714908"/>
          </a:xfrm>
        </p:spPr>
        <p:style>
          <a:lnRef idx="1">
            <a:schemeClr val="accent6"/>
          </a:lnRef>
          <a:fillRef idx="2">
            <a:schemeClr val="accent6"/>
          </a:fillRef>
          <a:effectRef idx="1">
            <a:schemeClr val="accent6"/>
          </a:effectRef>
          <a:fontRef idx="minor">
            <a:schemeClr val="dk1"/>
          </a:fontRef>
        </p:style>
        <p:txBody>
          <a:bodyPr>
            <a:noAutofit/>
          </a:bodyPr>
          <a:lstStyle/>
          <a:p>
            <a:pPr algn="just" rtl="1">
              <a:buNone/>
            </a:pPr>
            <a:r>
              <a:rPr lang="ar-DZ" sz="3200" dirty="0" smtClean="0">
                <a:latin typeface="Times New Roman" pitchFamily="18" charset="0"/>
                <a:cs typeface="Times New Roman" pitchFamily="18" charset="0"/>
              </a:rPr>
              <a:t>4-</a:t>
            </a:r>
            <a:r>
              <a:rPr lang="ar-DZ" b="1" dirty="0" smtClean="0"/>
              <a:t> </a:t>
            </a:r>
            <a:r>
              <a:rPr lang="ar-DZ" b="1" dirty="0" smtClean="0"/>
              <a:t>هيكل </a:t>
            </a:r>
            <a:r>
              <a:rPr lang="ar-DZ" b="1" dirty="0" smtClean="0"/>
              <a:t>وظيفي:</a:t>
            </a:r>
            <a:endParaRPr lang="ar-DZ" dirty="0" smtClean="0">
              <a:latin typeface="Times New Roman" pitchFamily="18" charset="0"/>
              <a:cs typeface="Times New Roman" pitchFamily="18" charset="0"/>
            </a:endParaRPr>
          </a:p>
          <a:p>
            <a:pPr algn="just" rtl="1">
              <a:buNone/>
            </a:pPr>
            <a:r>
              <a:rPr lang="ar-DZ"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يقوم </a:t>
            </a:r>
            <a:r>
              <a:rPr lang="ar-SA" dirty="0" smtClean="0">
                <a:latin typeface="Times New Roman" pitchFamily="18" charset="0"/>
                <a:cs typeface="Times New Roman" pitchFamily="18" charset="0"/>
              </a:rPr>
              <a:t>الموظفون في الأقسام الوظيفية بأداء مجموعة من المهام المتخصصة، على سبيل المثال، يعين في قسم الهندسة </a:t>
            </a:r>
            <a:r>
              <a:rPr lang="ar-SA" dirty="0" smtClean="0">
                <a:latin typeface="Times New Roman" pitchFamily="18" charset="0"/>
                <a:cs typeface="Times New Roman" pitchFamily="18" charset="0"/>
              </a:rPr>
              <a:t>مهندس</a:t>
            </a:r>
            <a:r>
              <a:rPr lang="ar-DZ" dirty="0" smtClean="0">
                <a:latin typeface="Times New Roman" pitchFamily="18" charset="0"/>
                <a:cs typeface="Times New Roman" pitchFamily="18" charset="0"/>
              </a:rPr>
              <a:t>و</a:t>
            </a:r>
            <a:r>
              <a:rPr lang="ar-SA" dirty="0" smtClean="0">
                <a:latin typeface="Times New Roman" pitchFamily="18" charset="0"/>
                <a:cs typeface="Times New Roman" pitchFamily="18" charset="0"/>
              </a:rPr>
              <a:t>ن </a:t>
            </a:r>
            <a:r>
              <a:rPr lang="ar-SA" dirty="0" smtClean="0">
                <a:latin typeface="Times New Roman" pitchFamily="18" charset="0"/>
                <a:cs typeface="Times New Roman" pitchFamily="18" charset="0"/>
              </a:rPr>
              <a:t>فقط. </a:t>
            </a:r>
            <a:r>
              <a:rPr lang="ar-SA" dirty="0" smtClean="0">
                <a:latin typeface="Times New Roman" pitchFamily="18" charset="0"/>
                <a:cs typeface="Times New Roman" pitchFamily="18" charset="0"/>
              </a:rPr>
              <a:t>هذا يؤدي إلى كفاءة تشغيلية عالية ضمن المجموعة. </a:t>
            </a:r>
            <a:r>
              <a:rPr lang="ar-SA" dirty="0" err="1" smtClean="0">
                <a:latin typeface="Times New Roman" pitchFamily="18" charset="0"/>
                <a:cs typeface="Times New Roman" pitchFamily="18" charset="0"/>
              </a:rPr>
              <a:t>الا</a:t>
            </a:r>
            <a:r>
              <a:rPr lang="ar-SA"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أنه </a:t>
            </a:r>
            <a:r>
              <a:rPr lang="ar-SA" dirty="0" smtClean="0">
                <a:latin typeface="Times New Roman" pitchFamily="18" charset="0"/>
                <a:cs typeface="Times New Roman" pitchFamily="18" charset="0"/>
              </a:rPr>
              <a:t>يمكن أن </a:t>
            </a:r>
            <a:r>
              <a:rPr lang="ar-DZ" dirty="0" smtClean="0">
                <a:latin typeface="Times New Roman" pitchFamily="18" charset="0"/>
                <a:cs typeface="Times New Roman" pitchFamily="18" charset="0"/>
              </a:rPr>
              <a:t>ي</a:t>
            </a:r>
            <a:r>
              <a:rPr lang="ar-SA" dirty="0" err="1" smtClean="0">
                <a:latin typeface="Times New Roman" pitchFamily="18" charset="0"/>
                <a:cs typeface="Times New Roman" pitchFamily="18" charset="0"/>
              </a:rPr>
              <a:t>ؤدي</a:t>
            </a:r>
            <a:r>
              <a:rPr lang="ar-SA"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أيضا إلى غياب التواصل بين المجموعات الوظيفية المختلفة داخل المنظمة، </a:t>
            </a:r>
            <a:r>
              <a:rPr lang="ar-SA" dirty="0" smtClean="0">
                <a:latin typeface="Times New Roman" pitchFamily="18" charset="0"/>
                <a:cs typeface="Times New Roman" pitchFamily="18" charset="0"/>
              </a:rPr>
              <a:t>ما </a:t>
            </a:r>
            <a:r>
              <a:rPr lang="ar-SA" dirty="0" smtClean="0">
                <a:latin typeface="Times New Roman" pitchFamily="18" charset="0"/>
                <a:cs typeface="Times New Roman" pitchFamily="18" charset="0"/>
              </a:rPr>
              <a:t>يجعل المنظمة بطيئة </a:t>
            </a:r>
            <a:r>
              <a:rPr lang="ar-SA" dirty="0" smtClean="0">
                <a:latin typeface="Times New Roman" pitchFamily="18" charset="0"/>
                <a:cs typeface="Times New Roman" pitchFamily="18" charset="0"/>
              </a:rPr>
              <a:t>وغير</a:t>
            </a:r>
            <a:r>
              <a:rPr lang="ar-DZ" dirty="0" smtClean="0">
                <a:latin typeface="Times New Roman" pitchFamily="18" charset="0"/>
                <a:cs typeface="Times New Roman" pitchFamily="18" charset="0"/>
              </a:rPr>
              <a:t> </a:t>
            </a:r>
            <a:r>
              <a:rPr lang="ar-SA" dirty="0" smtClean="0">
                <a:latin typeface="Times New Roman" pitchFamily="18" charset="0"/>
                <a:cs typeface="Times New Roman" pitchFamily="18" charset="0"/>
              </a:rPr>
              <a:t>مرنة</a:t>
            </a:r>
            <a:r>
              <a:rPr lang="fr-FR" dirty="0" smtClean="0"/>
              <a:t>.</a:t>
            </a:r>
            <a:r>
              <a:rPr lang="ar-DZ" dirty="0" smtClean="0"/>
              <a:t/>
            </a:r>
            <a:br>
              <a:rPr lang="ar-DZ" dirty="0" smtClean="0"/>
            </a:br>
            <a:r>
              <a:rPr lang="ar-SA" dirty="0" smtClean="0">
                <a:latin typeface="Times New Roman" pitchFamily="18" charset="0"/>
                <a:cs typeface="Times New Roman" pitchFamily="18" charset="0"/>
              </a:rPr>
              <a:t> يناسب مؤسسات منتجة لسلع وخدمات بكميات كبيرة وبتكلفة منخفضة. يتميز بمركزية التنسيق والتخصص في المهام.</a:t>
            </a:r>
            <a:endParaRPr lang="ar-DZ" dirty="0" smtClean="0">
              <a:latin typeface="Times New Roman" pitchFamily="18" charset="0"/>
              <a:cs typeface="Times New Roman" pitchFamily="18" charset="0"/>
            </a:endParaRPr>
          </a:p>
          <a:p>
            <a:pPr algn="just" rtl="1">
              <a:buNone/>
            </a:pPr>
            <a:endParaRPr lang="fr-FR" dirty="0" smtClean="0">
              <a:latin typeface="Times New Roman" pitchFamily="18" charset="0"/>
              <a:cs typeface="Times New Roman" pitchFamily="18" charset="0"/>
            </a:endParaRPr>
          </a:p>
        </p:txBody>
      </p:sp>
    </p:spTree>
  </p:cSld>
  <p:clrMapOvr>
    <a:masterClrMapping/>
  </p:clrMapOvr>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Promenade">
  <a:themeElements>
    <a:clrScheme name="Promenade">
      <a:dk1>
        <a:sysClr val="windowText" lastClr="000000"/>
      </a:dk1>
      <a:lt1>
        <a:sysClr val="window" lastClr="FFFFFF"/>
      </a:lt1>
      <a:dk2>
        <a:srgbClr val="4E3B30"/>
      </a:dk2>
      <a:lt2>
        <a:srgbClr val="FBEEC9"/>
      </a:lt2>
      <a:accent1>
        <a:srgbClr val="F0A22E"/>
      </a:accent1>
      <a:accent2>
        <a:srgbClr val="A5644E"/>
      </a:accent2>
      <a:accent3>
        <a:srgbClr val="B58B80"/>
      </a:accent3>
      <a:accent4>
        <a:srgbClr val="C3986D"/>
      </a:accent4>
      <a:accent5>
        <a:srgbClr val="A19574"/>
      </a:accent5>
      <a:accent6>
        <a:srgbClr val="C17529"/>
      </a:accent6>
      <a:hlink>
        <a:srgbClr val="AD1F1F"/>
      </a:hlink>
      <a:folHlink>
        <a:srgbClr val="FFC42F"/>
      </a:folHlink>
    </a:clrScheme>
    <a:fontScheme name="Promenade">
      <a:majorFont>
        <a:latin typeface="Franklin Gothic Medium"/>
        <a:ea typeface=""/>
        <a:cs typeface=""/>
        <a:font script="Jpan" typeface="HG創英角ｺﾞｼｯｸUB"/>
        <a:font script="Hang" typeface="돋움"/>
        <a:font script="Hans" typeface="隶书"/>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ajorFont>
      <a:minorFont>
        <a:latin typeface="Franklin Gothic Book"/>
        <a:ea typeface=""/>
        <a:cs typeface=""/>
        <a:font script="Jpan" typeface="HGｺﾞｼｯｸE"/>
        <a:font script="Hang" typeface="돋움"/>
        <a:font script="Hans" typeface="华文楷体"/>
        <a:font script="Hant" typeface="微軟正黑體"/>
        <a:font script="Arab" typeface="Tahoma"/>
        <a:font script="Hebr" typeface="Aharoni"/>
        <a:font script="Thai" typeface="Lily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Promenade">
      <a:fillStyleLst>
        <a:solidFill>
          <a:schemeClr val="phClr"/>
        </a:solidFill>
        <a:gradFill rotWithShape="1">
          <a:gsLst>
            <a:gs pos="0">
              <a:schemeClr val="phClr">
                <a:tint val="30000"/>
                <a:satMod val="250000"/>
              </a:schemeClr>
            </a:gs>
            <a:gs pos="72000">
              <a:schemeClr val="phClr">
                <a:tint val="75000"/>
                <a:satMod val="210000"/>
              </a:schemeClr>
            </a:gs>
            <a:gs pos="100000">
              <a:schemeClr val="phClr">
                <a:tint val="85000"/>
                <a:satMod val="210000"/>
              </a:schemeClr>
            </a:gs>
          </a:gsLst>
          <a:lin ang="5400000" scaled="1"/>
        </a:gradFill>
        <a:gradFill rotWithShape="1">
          <a:gsLst>
            <a:gs pos="0">
              <a:schemeClr val="phClr">
                <a:tint val="75000"/>
                <a:shade val="85000"/>
                <a:satMod val="230000"/>
              </a:schemeClr>
            </a:gs>
            <a:gs pos="25000">
              <a:schemeClr val="phClr">
                <a:tint val="90000"/>
                <a:shade val="70000"/>
                <a:satMod val="220000"/>
              </a:schemeClr>
            </a:gs>
            <a:gs pos="50000">
              <a:schemeClr val="phClr">
                <a:tint val="90000"/>
                <a:shade val="58000"/>
                <a:satMod val="225000"/>
              </a:schemeClr>
            </a:gs>
            <a:gs pos="65000">
              <a:schemeClr val="phClr">
                <a:tint val="90000"/>
                <a:shade val="58000"/>
                <a:satMod val="225000"/>
              </a:schemeClr>
            </a:gs>
            <a:gs pos="80000">
              <a:schemeClr val="phClr">
                <a:tint val="90000"/>
                <a:shade val="69000"/>
                <a:satMod val="220000"/>
              </a:schemeClr>
            </a:gs>
            <a:gs pos="100000">
              <a:schemeClr val="phClr">
                <a:tint val="77000"/>
                <a:shade val="80000"/>
                <a:satMod val="230000"/>
              </a:schemeClr>
            </a:gs>
          </a:gsLst>
          <a:lin ang="5400000" scaled="1"/>
        </a:gradFill>
      </a:fillStyleLst>
      <a:lnStyleLst>
        <a:ln w="10000" cap="flat" cmpd="sng" algn="ctr">
          <a:solidFill>
            <a:schemeClr val="ph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76200" dist="50800" dir="5400000" rotWithShape="0">
              <a:srgbClr val="4E3B30">
                <a:alpha val="60000"/>
              </a:srgbClr>
            </a:outerShdw>
          </a:effectLst>
        </a:effectStyle>
        <a:effectStyle>
          <a:effectLst>
            <a:outerShdw blurRad="76200" dist="50800" dir="5400000" rotWithShape="0">
              <a:srgbClr val="4E3B30">
                <a:alpha val="60000"/>
              </a:srgbClr>
            </a:outerShdw>
          </a:effectLst>
          <a:scene3d>
            <a:camera prst="orthographicFront">
              <a:rot lat="0" lon="0" rev="0"/>
            </a:camera>
            <a:lightRig rig="threePt" dir="tl">
              <a:rot lat="0" lon="0" rev="0"/>
            </a:lightRig>
          </a:scene3d>
          <a:sp3d prstMaterial="metal">
            <a:bevelT w="10000" h="10000"/>
          </a:sp3d>
        </a:effectStyle>
        <a:effectStyle>
          <a:effectLst>
            <a:outerShdw blurRad="76200" dist="50800" dir="5400000" rotWithShape="0">
              <a:srgbClr val="4E3B30">
                <a:alpha val="60000"/>
              </a:srgbClr>
            </a:outerShdw>
          </a:effectLst>
          <a:scene3d>
            <a:camera prst="obliqueTopLeft" fov="600000">
              <a:rot lat="0" lon="0" rev="0"/>
            </a:camera>
            <a:lightRig rig="balanced" dir="t">
              <a:rot lat="0" lon="0" rev="19200000"/>
            </a:lightRig>
          </a:scene3d>
          <a:sp3d contourW="12700" prstMaterial="matte">
            <a:bevelT w="60000" h="50800"/>
            <a:contourClr>
              <a:schemeClr val="phClr">
                <a:shade val="60000"/>
                <a:satMod val="110000"/>
              </a:schemeClr>
            </a:contourClr>
          </a:sp3d>
        </a:effectStyle>
      </a:effectStyleLst>
      <a:bgFillStyleLst>
        <a:solidFill>
          <a:schemeClr val="phClr"/>
        </a:solidFill>
        <a:blipFill>
          <a:blip xmlns:r="http://schemas.openxmlformats.org/officeDocument/2006/relationships" r:embed="rId1">
            <a:duotone>
              <a:schemeClr val="phClr">
                <a:shade val="90000"/>
                <a:satMod val="150000"/>
              </a:schemeClr>
              <a:schemeClr val="phClr">
                <a:tint val="88000"/>
                <a:satMod val="105000"/>
              </a:schemeClr>
            </a:duotone>
          </a:blip>
          <a:tile tx="0" ty="0" sx="95000" sy="95000" flip="none" algn="t"/>
        </a:blipFill>
        <a:blipFill>
          <a:blip xmlns:r="http://schemas.openxmlformats.org/officeDocument/2006/relationships" r:embed="rId2">
            <a:duotone>
              <a:schemeClr val="phClr">
                <a:shade val="30000"/>
                <a:satMod val="455000"/>
              </a:schemeClr>
              <a:schemeClr val="phClr">
                <a:tint val="95000"/>
                <a:satMod val="120000"/>
              </a:schemeClr>
            </a:duotone>
          </a:blip>
          <a:stretch>
            <a:fillRect/>
          </a:stretch>
        </a:blipFill>
      </a:bgFillStyleLst>
    </a:fmtScheme>
  </a:themeElements>
  <a:objectDefaults>
    <a:spDef>
      <a:spPr/>
      <a:bodyPr rtlCol="0" anchor="ctr"/>
      <a:lstStyle>
        <a:defPPr algn="ctr">
          <a:defRPr/>
        </a:defPPr>
      </a:lstStyle>
      <a:style>
        <a:lnRef idx="2">
          <a:schemeClr val="accent1">
            <a:shade val="50000"/>
          </a:schemeClr>
        </a:lnRef>
        <a:fillRef idx="1">
          <a:schemeClr val="accent1"/>
        </a:fillRef>
        <a:effectRef idx="0">
          <a:schemeClr val="accent1"/>
        </a:effectRef>
        <a:fontRef idx="minor">
          <a:schemeClr val="lt1"/>
        </a:fontRef>
      </a:style>
    </a:spDef>
  </a:objectDefaults>
  <a:extraClrSchemeLst/>
</a:theme>
</file>

<file path=ppt/theme/theme2.xml><?xml version="1.0" encoding="utf-8"?>
<a:theme xmlns:a="http://schemas.openxmlformats.org/drawingml/2006/main" name="Thème Offic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Trek</Template>
  <TotalTime>493</TotalTime>
  <Words>842</Words>
  <Application>Microsoft Office PowerPoint</Application>
  <PresentationFormat>Affichage à l'écran (4:3)</PresentationFormat>
  <Paragraphs>51</Paragraphs>
  <Slides>14</Slides>
  <Notes>0</Notes>
  <HiddenSlides>0</HiddenSlides>
  <MMClips>0</MMClips>
  <ScaleCrop>false</ScaleCrop>
  <HeadingPairs>
    <vt:vector size="4" baseType="variant">
      <vt:variant>
        <vt:lpstr>Thème</vt:lpstr>
      </vt:variant>
      <vt:variant>
        <vt:i4>1</vt:i4>
      </vt:variant>
      <vt:variant>
        <vt:lpstr>Titres des diapositives</vt:lpstr>
      </vt:variant>
      <vt:variant>
        <vt:i4>14</vt:i4>
      </vt:variant>
    </vt:vector>
  </HeadingPairs>
  <TitlesOfParts>
    <vt:vector size="15" baseType="lpstr">
      <vt:lpstr>Promenade</vt:lpstr>
      <vt:lpstr>تسيير الموارد الحضرية</vt:lpstr>
      <vt:lpstr>مقـــدمة</vt:lpstr>
      <vt:lpstr>ماهو النظام المؤسسي للموارد ؟؟</vt:lpstr>
      <vt:lpstr>ماهو النظام المؤسسي للموارد ؟؟</vt:lpstr>
      <vt:lpstr>ماهو النظام المؤسسي للموارد ؟؟</vt:lpstr>
      <vt:lpstr>أنواع الهياكل التنظيمية</vt:lpstr>
      <vt:lpstr>أنواع الهياكل التنظيمية</vt:lpstr>
      <vt:lpstr>أنواع الهياكل التنظيمية</vt:lpstr>
      <vt:lpstr>أنواع الهياكل التنظيمية</vt:lpstr>
      <vt:lpstr>أنواع الهياكل التنظيمية</vt:lpstr>
      <vt:lpstr>أنواع الهياكل التنظيمية</vt:lpstr>
      <vt:lpstr>Diapositive 12</vt:lpstr>
      <vt:lpstr>Diapositive 13</vt:lpstr>
      <vt:lpstr>Diapositive 14</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Diapositive 1</dc:title>
  <dc:creator>pc</dc:creator>
  <cp:lastModifiedBy>pc</cp:lastModifiedBy>
  <cp:revision>112</cp:revision>
  <dcterms:created xsi:type="dcterms:W3CDTF">2018-12-04T23:55:00Z</dcterms:created>
  <dcterms:modified xsi:type="dcterms:W3CDTF">2019-02-10T05:01:21Z</dcterms:modified>
</cp:coreProperties>
</file>